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93" r:id="rId10"/>
    <p:sldId id="295" r:id="rId11"/>
    <p:sldId id="294" r:id="rId12"/>
    <p:sldId id="266" r:id="rId13"/>
    <p:sldId id="310" r:id="rId14"/>
    <p:sldId id="318" r:id="rId15"/>
    <p:sldId id="306" r:id="rId16"/>
    <p:sldId id="267" r:id="rId17"/>
    <p:sldId id="299" r:id="rId18"/>
    <p:sldId id="304" r:id="rId19"/>
    <p:sldId id="296" r:id="rId20"/>
    <p:sldId id="268" r:id="rId21"/>
    <p:sldId id="307" r:id="rId22"/>
    <p:sldId id="289" r:id="rId23"/>
    <p:sldId id="290" r:id="rId24"/>
    <p:sldId id="291" r:id="rId25"/>
    <p:sldId id="292" r:id="rId26"/>
    <p:sldId id="270" r:id="rId27"/>
    <p:sldId id="272" r:id="rId28"/>
    <p:sldId id="273" r:id="rId29"/>
    <p:sldId id="274" r:id="rId30"/>
    <p:sldId id="316" r:id="rId31"/>
    <p:sldId id="317" r:id="rId32"/>
    <p:sldId id="275" r:id="rId33"/>
    <p:sldId id="311" r:id="rId34"/>
    <p:sldId id="312" r:id="rId35"/>
    <p:sldId id="303" r:id="rId36"/>
    <p:sldId id="301" r:id="rId37"/>
    <p:sldId id="302" r:id="rId38"/>
    <p:sldId id="277" r:id="rId39"/>
    <p:sldId id="278" r:id="rId40"/>
    <p:sldId id="314" r:id="rId41"/>
    <p:sldId id="315" r:id="rId42"/>
    <p:sldId id="279" r:id="rId43"/>
    <p:sldId id="280" r:id="rId44"/>
    <p:sldId id="281" r:id="rId45"/>
    <p:sldId id="283" r:id="rId46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CD8"/>
    <a:srgbClr val="5F819E"/>
    <a:srgbClr val="4F81BD"/>
    <a:srgbClr val="FFFFCC"/>
    <a:srgbClr val="4D4D4D"/>
    <a:srgbClr val="777777"/>
    <a:srgbClr val="666633"/>
    <a:srgbClr val="FF7C80"/>
    <a:srgbClr val="91C3D5"/>
    <a:srgbClr val="A99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3" autoAdjust="0"/>
    <p:restoredTop sz="86323" autoAdjust="0"/>
  </p:normalViewPr>
  <p:slideViewPr>
    <p:cSldViewPr>
      <p:cViewPr varScale="1">
        <p:scale>
          <a:sx n="134" d="100"/>
          <a:sy n="134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2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99"/>
    </p:cViewPr>
  </p:sorterViewPr>
  <p:notesViewPr>
    <p:cSldViewPr>
      <p:cViewPr>
        <p:scale>
          <a:sx n="75" d="100"/>
          <a:sy n="75" d="100"/>
        </p:scale>
        <p:origin x="-1176" y="-5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IST_2013\IST_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activite\2013\dc\stats_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Horizon!$E$15</c:f>
              <c:strCache>
                <c:ptCount val="1"/>
                <c:pt idx="0">
                  <c:v>Visites par mois</c:v>
                </c:pt>
              </c:strCache>
            </c:strRef>
          </c:tx>
          <c:invertIfNegative val="0"/>
          <c:cat>
            <c:strRef>
              <c:f>Horizon!$F$14:$M$14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Horizon!$F$15:$M$15</c:f>
              <c:numCache>
                <c:formatCode>#,##0</c:formatCode>
                <c:ptCount val="8"/>
                <c:pt idx="0">
                  <c:v>70000</c:v>
                </c:pt>
                <c:pt idx="1">
                  <c:v>86000</c:v>
                </c:pt>
                <c:pt idx="2">
                  <c:v>93000</c:v>
                </c:pt>
                <c:pt idx="3">
                  <c:v>167000</c:v>
                </c:pt>
                <c:pt idx="4">
                  <c:v>177000</c:v>
                </c:pt>
                <c:pt idx="5">
                  <c:v>180000</c:v>
                </c:pt>
                <c:pt idx="6">
                  <c:v>210000</c:v>
                </c:pt>
                <c:pt idx="7">
                  <c:v>210000</c:v>
                </c:pt>
              </c:numCache>
            </c:numRef>
          </c:val>
        </c:ser>
        <c:ser>
          <c:idx val="1"/>
          <c:order val="1"/>
          <c:tx>
            <c:strRef>
              <c:f>Horizon!$E$16</c:f>
              <c:strCache>
                <c:ptCount val="1"/>
                <c:pt idx="0">
                  <c:v>PDF vus par mois</c:v>
                </c:pt>
              </c:strCache>
            </c:strRef>
          </c:tx>
          <c:invertIfNegative val="0"/>
          <c:cat>
            <c:strRef>
              <c:f>Horizon!$F$14:$M$14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Horizon!$F$16:$M$16</c:f>
              <c:numCache>
                <c:formatCode>#,##0</c:formatCode>
                <c:ptCount val="8"/>
                <c:pt idx="0">
                  <c:v>130000</c:v>
                </c:pt>
                <c:pt idx="1">
                  <c:v>125000</c:v>
                </c:pt>
                <c:pt idx="2">
                  <c:v>125000</c:v>
                </c:pt>
                <c:pt idx="3">
                  <c:v>248000</c:v>
                </c:pt>
                <c:pt idx="4">
                  <c:v>253000</c:v>
                </c:pt>
                <c:pt idx="5">
                  <c:v>283000</c:v>
                </c:pt>
                <c:pt idx="6">
                  <c:v>314000</c:v>
                </c:pt>
                <c:pt idx="7">
                  <c:v>350000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14240"/>
        <c:axId val="88716032"/>
      </c:barChart>
      <c:catAx>
        <c:axId val="887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88716032"/>
        <c:crosses val="autoZero"/>
        <c:auto val="1"/>
        <c:lblAlgn val="ctr"/>
        <c:lblOffset val="100"/>
        <c:noMultiLvlLbl val="0"/>
      </c:catAx>
      <c:valAx>
        <c:axId val="88716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88714240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  <c:spPr>
          <a:ln>
            <a:solidFill>
              <a:sysClr val="window" lastClr="FFFFFF">
                <a:lumMod val="75000"/>
              </a:sysClr>
            </a:solidFill>
          </a:ln>
        </c:sp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rebuchet MS"/>
          <a:ea typeface="Trebuchet MS"/>
          <a:cs typeface="Trebuchet MS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71229442586768"/>
          <c:y val="6.0849609195144622E-2"/>
          <c:w val="0.53615540226755665"/>
          <c:h val="0.80105266276595433"/>
        </c:manualLayout>
      </c:layout>
      <c:doughnut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Feuil1!$C$19:$C$26</c:f>
              <c:strCache>
                <c:ptCount val="8"/>
                <c:pt idx="0">
                  <c:v>France</c:v>
                </c:pt>
                <c:pt idx="1">
                  <c:v>Nord (autre)</c:v>
                </c:pt>
                <c:pt idx="2">
                  <c:v>MED</c:v>
                </c:pt>
                <c:pt idx="3">
                  <c:v>AOC</c:v>
                </c:pt>
                <c:pt idx="4">
                  <c:v>ALC</c:v>
                </c:pt>
                <c:pt idx="5">
                  <c:v>ASI</c:v>
                </c:pt>
                <c:pt idx="6">
                  <c:v>AEI</c:v>
                </c:pt>
                <c:pt idx="7">
                  <c:v>PAC</c:v>
                </c:pt>
              </c:strCache>
            </c:strRef>
          </c:cat>
          <c:val>
            <c:numRef>
              <c:f>Feuil1!$D$19:$D$26</c:f>
              <c:numCache>
                <c:formatCode>0%</c:formatCode>
                <c:ptCount val="8"/>
                <c:pt idx="0">
                  <c:v>0.2640730164268596</c:v>
                </c:pt>
                <c:pt idx="1">
                  <c:v>0.21346286280955309</c:v>
                </c:pt>
                <c:pt idx="2">
                  <c:v>0.16924348297171146</c:v>
                </c:pt>
                <c:pt idx="3">
                  <c:v>0.15524254639279592</c:v>
                </c:pt>
                <c:pt idx="4">
                  <c:v>0.10516495725711042</c:v>
                </c:pt>
                <c:pt idx="5">
                  <c:v>4.7592900364531822E-2</c:v>
                </c:pt>
                <c:pt idx="6">
                  <c:v>2.9300228635441239E-2</c:v>
                </c:pt>
                <c:pt idx="7">
                  <c:v>1.5920005142001901E-2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Trebuchet MS" pitchFamily="34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Approche documentaire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Catalogage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/>
            <a:t>Texte intégral</a:t>
          </a:r>
          <a:br>
            <a:rPr lang="fr-FR" sz="2800" dirty="0" smtClean="0"/>
          </a:br>
          <a:r>
            <a:rPr lang="fr-FR" sz="2800" dirty="0" smtClean="0"/>
            <a:t>Libre Accès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Indexation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04F5BA32-B628-4810-AF46-05BA168F955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 smtClean="0"/>
            <a:t>Publications des chercheurs IRD</a:t>
          </a:r>
          <a:endParaRPr lang="fr-FR" sz="3200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BAF087-183C-4FDE-8405-7B62A2716902}" type="parTrans" cxnId="{D18457E4-D774-4CB4-ABDB-61113FCC6A86}">
      <dgm:prSet/>
      <dgm:spPr/>
      <dgm:t>
        <a:bodyPr/>
        <a:lstStyle/>
        <a:p>
          <a:endParaRPr lang="fr-FR"/>
        </a:p>
      </dgm:t>
    </dgm:pt>
    <dgm:pt modelId="{17AB4F02-F173-42CA-9E3A-432816002F0C}" type="sibTrans" cxnId="{D18457E4-D774-4CB4-ABDB-61113FCC6A86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702BE77-ED3D-4A06-9BF4-B6B5D90A177F}" type="pres">
      <dgm:prSet presAssocID="{04F5BA32-B628-4810-AF46-05BA168F9553}" presName="vertOne" presStyleCnt="0"/>
      <dgm:spPr/>
    </dgm:pt>
    <dgm:pt modelId="{A42C9866-9898-44CC-AE53-44F633875222}" type="pres">
      <dgm:prSet presAssocID="{04F5BA32-B628-4810-AF46-05BA168F9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11BE3-B0D3-495F-94F3-7A8C8BF67F33}" type="pres">
      <dgm:prSet presAssocID="{04F5BA32-B628-4810-AF46-05BA168F9553}" presName="parTransOne" presStyleCnt="0"/>
      <dgm:spPr/>
    </dgm:pt>
    <dgm:pt modelId="{61C3C6D2-E811-48AF-A3A8-27588108DA0C}" type="pres">
      <dgm:prSet presAssocID="{04F5BA32-B628-4810-AF46-05BA168F9553}" presName="horzOne" presStyleCnt="0"/>
      <dgm:spPr/>
    </dgm:pt>
    <dgm:pt modelId="{0F207FC2-BA89-4FE8-8DB8-31A611D83DE8}" type="pres">
      <dgm:prSet presAssocID="{17C93B69-E82F-4DE7-9F36-10B21E43EF66}" presName="vertTwo" presStyleCnt="0"/>
      <dgm:spPr/>
    </dgm:pt>
    <dgm:pt modelId="{11D74117-4011-42DC-BEFE-907AC8CF99C7}" type="pres">
      <dgm:prSet presAssocID="{17C93B69-E82F-4DE7-9F36-10B21E43EF66}" presName="txTwo" presStyleLbl="node2" presStyleIdx="0" presStyleCnt="1" custScaleY="51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0D9BEA-DD26-4C4F-9ED4-C16A69CE3BD3}" type="pres">
      <dgm:prSet presAssocID="{17C93B69-E82F-4DE7-9F36-10B21E43EF66}" presName="parTransTwo" presStyleCnt="0"/>
      <dgm:spPr/>
    </dgm:pt>
    <dgm:pt modelId="{066C5F5A-1E40-4A2C-89FC-A083328C23D4}" type="pres">
      <dgm:prSet presAssocID="{17C93B69-E82F-4DE7-9F36-10B21E43EF66}" presName="horzTwo" presStyleCnt="0"/>
      <dgm:spPr/>
    </dgm:pt>
    <dgm:pt modelId="{58805D66-25E4-4B2B-AFB0-C861F140A3EE}" type="pres">
      <dgm:prSet presAssocID="{7361EBD8-E6D6-42F2-BBF5-7F8005FCBFC8}" presName="vertThree" presStyleCnt="0"/>
      <dgm:spPr/>
    </dgm:pt>
    <dgm:pt modelId="{ED1765CC-F322-4899-9877-D1A36596D8E8}" type="pres">
      <dgm:prSet presAssocID="{7361EBD8-E6D6-42F2-BBF5-7F8005FCBFC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251B43-D7D8-4E03-ACB6-308C6400FF8D}" type="pres">
      <dgm:prSet presAssocID="{7361EBD8-E6D6-42F2-BBF5-7F8005FCBFC8}" presName="horzThree" presStyleCnt="0"/>
      <dgm:spPr/>
    </dgm:pt>
    <dgm:pt modelId="{1972DAC6-6D03-411E-9CC3-8FC3322D2FED}" type="pres">
      <dgm:prSet presAssocID="{F2A53E6A-3D90-44B4-B6B9-1E6BBEFFABA3}" presName="sibSpaceThree" presStyleCnt="0"/>
      <dgm:spPr/>
    </dgm:pt>
    <dgm:pt modelId="{5C896D19-4635-47DA-8EC2-5783A57A4746}" type="pres">
      <dgm:prSet presAssocID="{78B0B44B-B7D3-41B6-92A7-0FC8E77FC14E}" presName="vertThree" presStyleCnt="0"/>
      <dgm:spPr/>
    </dgm:pt>
    <dgm:pt modelId="{78FB084D-E2E8-4EF2-9AFC-34CD25806776}" type="pres">
      <dgm:prSet presAssocID="{78B0B44B-B7D3-41B6-92A7-0FC8E77FC14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6E0330-4FE9-4675-B216-7A0A9F1769B8}" type="pres">
      <dgm:prSet presAssocID="{78B0B44B-B7D3-41B6-92A7-0FC8E77FC14E}" presName="horzThree" presStyleCnt="0"/>
      <dgm:spPr/>
    </dgm:pt>
    <dgm:pt modelId="{BCEEFA9B-82C6-4183-ABBB-171EDB30FCC6}" type="pres">
      <dgm:prSet presAssocID="{82EA5479-15D5-4718-A5EC-7BEE2E1F5119}" presName="sibSpaceThree" presStyleCnt="0"/>
      <dgm:spPr/>
    </dgm:pt>
    <dgm:pt modelId="{F6F5ED9C-7636-4A4B-BBFA-279921854226}" type="pres">
      <dgm:prSet presAssocID="{29B9FF33-F54A-4C92-99FE-600DC91DE949}" presName="vertThree" presStyleCnt="0"/>
      <dgm:spPr/>
    </dgm:pt>
    <dgm:pt modelId="{79B573FA-36A0-46A2-ABC9-CF9632EB2A01}" type="pres">
      <dgm:prSet presAssocID="{29B9FF33-F54A-4C92-99FE-600DC91DE9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2C5964-5423-41B6-A93C-0F6DDD4FC4E0}" type="pres">
      <dgm:prSet presAssocID="{29B9FF33-F54A-4C92-99FE-600DC91DE949}" presName="horzThree" presStyleCnt="0"/>
      <dgm:spPr/>
    </dgm:pt>
  </dgm:ptLst>
  <dgm:cxnLst>
    <dgm:cxn modelId="{03BEC534-000D-4E89-8B49-F5EB2B217C67}" type="presOf" srcId="{29B9FF33-F54A-4C92-99FE-600DC91DE949}" destId="{79B573FA-36A0-46A2-ABC9-CF9632EB2A01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B49B70A0-9794-491C-9929-EA0516A15A4B}" type="presOf" srcId="{04F5BA32-B628-4810-AF46-05BA168F9553}" destId="{A42C9866-9898-44CC-AE53-44F633875222}" srcOrd="0" destOrd="0" presId="urn:microsoft.com/office/officeart/2005/8/layout/hierarchy4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C50F7A94-B35B-44BE-B478-008E572FD3AB}" type="presOf" srcId="{7361EBD8-E6D6-42F2-BBF5-7F8005FCBFC8}" destId="{ED1765CC-F322-4899-9877-D1A36596D8E8}" srcOrd="0" destOrd="0" presId="urn:microsoft.com/office/officeart/2005/8/layout/hierarchy4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7A086792-31B5-4A63-842A-39D33ACCA7FB}" type="presOf" srcId="{BD77D502-AFDA-4F9C-B9A2-7C94BE9945BD}" destId="{45D66DC6-AD65-4D80-9018-F62454A82838}" srcOrd="0" destOrd="0" presId="urn:microsoft.com/office/officeart/2005/8/layout/hierarchy4"/>
    <dgm:cxn modelId="{D18457E4-D774-4CB4-ABDB-61113FCC6A86}" srcId="{BD77D502-AFDA-4F9C-B9A2-7C94BE9945BD}" destId="{04F5BA32-B628-4810-AF46-05BA168F9553}" srcOrd="0" destOrd="0" parTransId="{20BAF087-183C-4FDE-8405-7B62A2716902}" sibTransId="{17AB4F02-F173-42CA-9E3A-432816002F0C}"/>
    <dgm:cxn modelId="{6D49A500-93D0-44ED-955A-A99B7142F6FC}" type="presOf" srcId="{78B0B44B-B7D3-41B6-92A7-0FC8E77FC14E}" destId="{78FB084D-E2E8-4EF2-9AFC-34CD25806776}" srcOrd="0" destOrd="0" presId="urn:microsoft.com/office/officeart/2005/8/layout/hierarchy4"/>
    <dgm:cxn modelId="{1447C78C-6155-4BB7-A711-AF7608913FC3}" srcId="{04F5BA32-B628-4810-AF46-05BA168F9553}" destId="{17C93B69-E82F-4DE7-9F36-10B21E43EF66}" srcOrd="0" destOrd="0" parTransId="{44284593-1552-46B4-8FCF-6FF436E7C02C}" sibTransId="{2A420417-9335-4D54-9488-476CA2A4DEAC}"/>
    <dgm:cxn modelId="{6C279FA2-B0A4-4504-ADDF-D1BB79CF99C5}" type="presOf" srcId="{17C93B69-E82F-4DE7-9F36-10B21E43EF66}" destId="{11D74117-4011-42DC-BEFE-907AC8CF99C7}" srcOrd="0" destOrd="0" presId="urn:microsoft.com/office/officeart/2005/8/layout/hierarchy4"/>
    <dgm:cxn modelId="{73B261BD-FC36-420C-83DF-FE8DFC473D46}" type="presParOf" srcId="{45D66DC6-AD65-4D80-9018-F62454A82838}" destId="{C702BE77-ED3D-4A06-9BF4-B6B5D90A177F}" srcOrd="0" destOrd="0" presId="urn:microsoft.com/office/officeart/2005/8/layout/hierarchy4"/>
    <dgm:cxn modelId="{9658FF11-A9EC-47F9-8D44-312FAB282CB7}" type="presParOf" srcId="{C702BE77-ED3D-4A06-9BF4-B6B5D90A177F}" destId="{A42C9866-9898-44CC-AE53-44F633875222}" srcOrd="0" destOrd="0" presId="urn:microsoft.com/office/officeart/2005/8/layout/hierarchy4"/>
    <dgm:cxn modelId="{50E32B9A-B037-489D-BC78-9646D1DA82F9}" type="presParOf" srcId="{C702BE77-ED3D-4A06-9BF4-B6B5D90A177F}" destId="{FAC11BE3-B0D3-495F-94F3-7A8C8BF67F33}" srcOrd="1" destOrd="0" presId="urn:microsoft.com/office/officeart/2005/8/layout/hierarchy4"/>
    <dgm:cxn modelId="{B0BC2DF8-CE23-4904-BD16-ED978F439124}" type="presParOf" srcId="{C702BE77-ED3D-4A06-9BF4-B6B5D90A177F}" destId="{61C3C6D2-E811-48AF-A3A8-27588108DA0C}" srcOrd="2" destOrd="0" presId="urn:microsoft.com/office/officeart/2005/8/layout/hierarchy4"/>
    <dgm:cxn modelId="{624BD34B-E50B-41D4-871D-06E37D32C974}" type="presParOf" srcId="{61C3C6D2-E811-48AF-A3A8-27588108DA0C}" destId="{0F207FC2-BA89-4FE8-8DB8-31A611D83DE8}" srcOrd="0" destOrd="0" presId="urn:microsoft.com/office/officeart/2005/8/layout/hierarchy4"/>
    <dgm:cxn modelId="{E78DB1B3-F182-446F-8E99-E871F89E7DD7}" type="presParOf" srcId="{0F207FC2-BA89-4FE8-8DB8-31A611D83DE8}" destId="{11D74117-4011-42DC-BEFE-907AC8CF99C7}" srcOrd="0" destOrd="0" presId="urn:microsoft.com/office/officeart/2005/8/layout/hierarchy4"/>
    <dgm:cxn modelId="{0A8F8961-9F82-4B13-888F-13C8006A28B0}" type="presParOf" srcId="{0F207FC2-BA89-4FE8-8DB8-31A611D83DE8}" destId="{060D9BEA-DD26-4C4F-9ED4-C16A69CE3BD3}" srcOrd="1" destOrd="0" presId="urn:microsoft.com/office/officeart/2005/8/layout/hierarchy4"/>
    <dgm:cxn modelId="{437B28AC-D653-4A82-97ED-2BA93CE1B395}" type="presParOf" srcId="{0F207FC2-BA89-4FE8-8DB8-31A611D83DE8}" destId="{066C5F5A-1E40-4A2C-89FC-A083328C23D4}" srcOrd="2" destOrd="0" presId="urn:microsoft.com/office/officeart/2005/8/layout/hierarchy4"/>
    <dgm:cxn modelId="{E9058B17-599A-4C39-9914-DF376801389C}" type="presParOf" srcId="{066C5F5A-1E40-4A2C-89FC-A083328C23D4}" destId="{58805D66-25E4-4B2B-AFB0-C861F140A3EE}" srcOrd="0" destOrd="0" presId="urn:microsoft.com/office/officeart/2005/8/layout/hierarchy4"/>
    <dgm:cxn modelId="{8ADBB451-2836-4533-90C0-E071C8D46257}" type="presParOf" srcId="{58805D66-25E4-4B2B-AFB0-C861F140A3EE}" destId="{ED1765CC-F322-4899-9877-D1A36596D8E8}" srcOrd="0" destOrd="0" presId="urn:microsoft.com/office/officeart/2005/8/layout/hierarchy4"/>
    <dgm:cxn modelId="{04EA52FD-F69C-4484-AF5E-5C9B6BE3B0CB}" type="presParOf" srcId="{58805D66-25E4-4B2B-AFB0-C861F140A3EE}" destId="{A5251B43-D7D8-4E03-ACB6-308C6400FF8D}" srcOrd="1" destOrd="0" presId="urn:microsoft.com/office/officeart/2005/8/layout/hierarchy4"/>
    <dgm:cxn modelId="{121CD543-9946-4AD6-B5B8-1D6121C65AE9}" type="presParOf" srcId="{066C5F5A-1E40-4A2C-89FC-A083328C23D4}" destId="{1972DAC6-6D03-411E-9CC3-8FC3322D2FED}" srcOrd="1" destOrd="0" presId="urn:microsoft.com/office/officeart/2005/8/layout/hierarchy4"/>
    <dgm:cxn modelId="{F6351049-2793-4723-BD5E-1E48AF3F13FF}" type="presParOf" srcId="{066C5F5A-1E40-4A2C-89FC-A083328C23D4}" destId="{5C896D19-4635-47DA-8EC2-5783A57A4746}" srcOrd="2" destOrd="0" presId="urn:microsoft.com/office/officeart/2005/8/layout/hierarchy4"/>
    <dgm:cxn modelId="{E538CE8A-5ED5-4141-A9AE-D4DCF37A95FA}" type="presParOf" srcId="{5C896D19-4635-47DA-8EC2-5783A57A4746}" destId="{78FB084D-E2E8-4EF2-9AFC-34CD25806776}" srcOrd="0" destOrd="0" presId="urn:microsoft.com/office/officeart/2005/8/layout/hierarchy4"/>
    <dgm:cxn modelId="{AA792386-4122-4C93-9994-62AAAE6E8B90}" type="presParOf" srcId="{5C896D19-4635-47DA-8EC2-5783A57A4746}" destId="{6C6E0330-4FE9-4675-B216-7A0A9F1769B8}" srcOrd="1" destOrd="0" presId="urn:microsoft.com/office/officeart/2005/8/layout/hierarchy4"/>
    <dgm:cxn modelId="{2713F9DF-17FC-48E0-8374-3234AA4D8385}" type="presParOf" srcId="{066C5F5A-1E40-4A2C-89FC-A083328C23D4}" destId="{BCEEFA9B-82C6-4183-ABBB-171EDB30FCC6}" srcOrd="3" destOrd="0" presId="urn:microsoft.com/office/officeart/2005/8/layout/hierarchy4"/>
    <dgm:cxn modelId="{B2CAC236-B51B-4758-9719-1847BCF4CC27}" type="presParOf" srcId="{066C5F5A-1E40-4A2C-89FC-A083328C23D4}" destId="{F6F5ED9C-7636-4A4B-BBFA-279921854226}" srcOrd="4" destOrd="0" presId="urn:microsoft.com/office/officeart/2005/8/layout/hierarchy4"/>
    <dgm:cxn modelId="{50DB4027-00B3-49A3-8356-F3E9A54A506A}" type="presParOf" srcId="{F6F5ED9C-7636-4A4B-BBFA-279921854226}" destId="{79B573FA-36A0-46A2-ABC9-CF9632EB2A01}" srcOrd="0" destOrd="0" presId="urn:microsoft.com/office/officeart/2005/8/layout/hierarchy4"/>
    <dgm:cxn modelId="{8FC8AC56-316C-4958-A4AF-8CA631C95317}" type="presParOf" srcId="{F6F5ED9C-7636-4A4B-BBFA-279921854226}" destId="{2E2C5964-5423-41B6-A93C-0F6DDD4FC4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Besoins de l’IRD : suivi - pilotage - indicateurs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>
              <a:solidFill>
                <a:schemeClr val="bg1"/>
              </a:solidFill>
            </a:rPr>
            <a:t>Organisation</a:t>
          </a:r>
          <a:endParaRPr lang="fr-FR" sz="2800" dirty="0">
            <a:solidFill>
              <a:schemeClr val="bg1"/>
            </a:solidFill>
          </a:endParaRPr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>
              <a:solidFill>
                <a:schemeClr val="bg1"/>
              </a:solidFill>
            </a:rPr>
            <a:t>Géostratégie</a:t>
          </a:r>
          <a:endParaRPr lang="fr-FR" sz="2800" dirty="0">
            <a:solidFill>
              <a:schemeClr val="bg1"/>
            </a:solidFill>
          </a:endParaRPr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>
              <a:solidFill>
                <a:schemeClr val="bg1"/>
              </a:solidFill>
            </a:rPr>
            <a:t>Priorités scientifique</a:t>
          </a:r>
          <a:endParaRPr lang="fr-FR" sz="2800" dirty="0">
            <a:solidFill>
              <a:schemeClr val="bg1"/>
            </a:solidFill>
          </a:endParaRPr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428C90CB-A2C5-47AB-8C71-97247452836C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Structures </a:t>
          </a:r>
          <a:r>
            <a:rPr lang="fr-FR" sz="1600" dirty="0" smtClean="0">
              <a:solidFill>
                <a:schemeClr val="bg1"/>
              </a:solidFill>
            </a:rPr>
            <a:t>de recherche</a:t>
          </a:r>
          <a:endParaRPr lang="fr-FR" sz="1800" dirty="0">
            <a:solidFill>
              <a:schemeClr val="bg1"/>
            </a:solidFill>
          </a:endParaRPr>
        </a:p>
      </dgm:t>
    </dgm:pt>
    <dgm:pt modelId="{7D3778FC-1A1E-4905-B4A2-2E9F48014D7A}" type="parTrans" cxnId="{49648CB4-3CBB-4125-8553-052FE21A6D66}">
      <dgm:prSet/>
      <dgm:spPr/>
      <dgm:t>
        <a:bodyPr/>
        <a:lstStyle/>
        <a:p>
          <a:endParaRPr lang="fr-FR"/>
        </a:p>
      </dgm:t>
    </dgm:pt>
    <dgm:pt modelId="{CFD2C657-3E20-437C-85A6-99C2B8E92EFC}" type="sibTrans" cxnId="{49648CB4-3CBB-4125-8553-052FE21A6D66}">
      <dgm:prSet/>
      <dgm:spPr/>
      <dgm:t>
        <a:bodyPr/>
        <a:lstStyle/>
        <a:p>
          <a:endParaRPr lang="fr-FR"/>
        </a:p>
      </dgm:t>
    </dgm:pt>
    <dgm:pt modelId="{F2567FF2-7F08-4A0A-B3F4-B8311606F80C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Chercheurs</a:t>
          </a:r>
          <a:endParaRPr lang="fr-FR" sz="1800" dirty="0">
            <a:solidFill>
              <a:schemeClr val="bg1"/>
            </a:solidFill>
          </a:endParaRPr>
        </a:p>
      </dgm:t>
    </dgm:pt>
    <dgm:pt modelId="{D580EA1D-0474-4E36-86E6-C2F343835D5F}" type="parTrans" cxnId="{DFDFB1B4-3035-4C24-9909-1C990E8DE978}">
      <dgm:prSet/>
      <dgm:spPr/>
      <dgm:t>
        <a:bodyPr/>
        <a:lstStyle/>
        <a:p>
          <a:endParaRPr lang="fr-FR"/>
        </a:p>
      </dgm:t>
    </dgm:pt>
    <dgm:pt modelId="{FBCA4E88-CE9C-4450-8C1E-7642127C0872}" type="sibTrans" cxnId="{DFDFB1B4-3035-4C24-9909-1C990E8DE978}">
      <dgm:prSet/>
      <dgm:spPr/>
      <dgm:t>
        <a:bodyPr/>
        <a:lstStyle/>
        <a:p>
          <a:endParaRPr lang="fr-FR"/>
        </a:p>
      </dgm:t>
    </dgm:pt>
    <dgm:pt modelId="{06C24BA3-9F57-4A8D-B703-D114FBC63960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Partenariats</a:t>
          </a:r>
          <a:endParaRPr lang="fr-FR" sz="1800" dirty="0">
            <a:solidFill>
              <a:schemeClr val="bg1"/>
            </a:solidFill>
          </a:endParaRPr>
        </a:p>
      </dgm:t>
    </dgm:pt>
    <dgm:pt modelId="{DC31DFB3-B543-4E33-9DD4-D08EDF6021CD}" type="parTrans" cxnId="{94E1C711-D18B-4F19-B624-2400B9BD2208}">
      <dgm:prSet/>
      <dgm:spPr/>
      <dgm:t>
        <a:bodyPr/>
        <a:lstStyle/>
        <a:p>
          <a:endParaRPr lang="fr-FR"/>
        </a:p>
      </dgm:t>
    </dgm:pt>
    <dgm:pt modelId="{4B71212A-DC4C-46F7-B42E-C3D3A936552A}" type="sibTrans" cxnId="{94E1C711-D18B-4F19-B624-2400B9BD2208}">
      <dgm:prSet/>
      <dgm:spPr/>
      <dgm:t>
        <a:bodyPr/>
        <a:lstStyle/>
        <a:p>
          <a:endParaRPr lang="fr-FR"/>
        </a:p>
      </dgm:t>
    </dgm:pt>
    <dgm:pt modelId="{E60E4176-419D-4478-925F-9309C57E19B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Présence Impact</a:t>
          </a:r>
          <a:endParaRPr lang="fr-FR" sz="1800" dirty="0">
            <a:solidFill>
              <a:schemeClr val="bg1"/>
            </a:solidFill>
          </a:endParaRPr>
        </a:p>
      </dgm:t>
    </dgm:pt>
    <dgm:pt modelId="{ADF3B16C-BD1E-4EAC-8193-0E40829DCCD1}" type="parTrans" cxnId="{B05268AB-1D01-41EC-B6EC-3DA82169EB78}">
      <dgm:prSet/>
      <dgm:spPr/>
      <dgm:t>
        <a:bodyPr/>
        <a:lstStyle/>
        <a:p>
          <a:endParaRPr lang="fr-FR"/>
        </a:p>
      </dgm:t>
    </dgm:pt>
    <dgm:pt modelId="{F9345B6C-CC55-4AA4-AB52-9C9416971A00}" type="sibTrans" cxnId="{B05268AB-1D01-41EC-B6EC-3DA82169EB78}">
      <dgm:prSet/>
      <dgm:spPr/>
      <dgm:t>
        <a:bodyPr/>
        <a:lstStyle/>
        <a:p>
          <a:endParaRPr lang="fr-FR"/>
        </a:p>
      </dgm:t>
    </dgm:pt>
    <dgm:pt modelId="{298BA75C-F9CA-49B4-B754-BC0AD6319887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Disciplines</a:t>
          </a:r>
          <a:endParaRPr lang="fr-FR" sz="1800" dirty="0">
            <a:solidFill>
              <a:schemeClr val="bg1"/>
            </a:solidFill>
          </a:endParaRPr>
        </a:p>
      </dgm:t>
    </dgm:pt>
    <dgm:pt modelId="{0D205CA7-2779-457E-A938-4E74C5315305}" type="parTrans" cxnId="{995EDD87-895D-413D-A678-C897E1A4655E}">
      <dgm:prSet/>
      <dgm:spPr/>
      <dgm:t>
        <a:bodyPr/>
        <a:lstStyle/>
        <a:p>
          <a:endParaRPr lang="fr-FR"/>
        </a:p>
      </dgm:t>
    </dgm:pt>
    <dgm:pt modelId="{8620E74A-4AF6-4D6F-9386-6F3FB9482A06}" type="sibTrans" cxnId="{995EDD87-895D-413D-A678-C897E1A4655E}">
      <dgm:prSet/>
      <dgm:spPr/>
      <dgm:t>
        <a:bodyPr/>
        <a:lstStyle/>
        <a:p>
          <a:endParaRPr lang="fr-FR"/>
        </a:p>
      </dgm:t>
    </dgm:pt>
    <dgm:pt modelId="{3FCF6575-4FA3-4D91-B34B-456EBA5AB567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Thèmes prioritaires</a:t>
          </a:r>
          <a:endParaRPr lang="fr-FR" sz="1800" dirty="0">
            <a:solidFill>
              <a:schemeClr val="bg1"/>
            </a:solidFill>
          </a:endParaRPr>
        </a:p>
      </dgm:t>
    </dgm:pt>
    <dgm:pt modelId="{A988C4F2-B0A0-4DA5-B021-06C3BD5B9F6A}" type="parTrans" cxnId="{06374B03-3558-4B2F-9914-82AE62FA3833}">
      <dgm:prSet/>
      <dgm:spPr/>
      <dgm:t>
        <a:bodyPr/>
        <a:lstStyle/>
        <a:p>
          <a:endParaRPr lang="fr-FR"/>
        </a:p>
      </dgm:t>
    </dgm:pt>
    <dgm:pt modelId="{27E09D9B-3AF4-4AF4-93ED-AF3C98A0D890}" type="sibTrans" cxnId="{06374B03-3558-4B2F-9914-82AE62FA3833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8051512-D43A-4ACF-B36F-9C019E75C15E}" type="pres">
      <dgm:prSet presAssocID="{17C93B69-E82F-4DE7-9F36-10B21E43EF66}" presName="vertOne" presStyleCnt="0"/>
      <dgm:spPr/>
    </dgm:pt>
    <dgm:pt modelId="{01072E43-8801-4041-BADE-B095E8DAA55A}" type="pres">
      <dgm:prSet presAssocID="{17C93B69-E82F-4DE7-9F36-10B21E43EF66}" presName="txOne" presStyleLbl="node0" presStyleIdx="0" presStyleCnt="1" custScaleY="652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DEEF67-0709-49DB-A654-8E9FE0F63FEF}" type="pres">
      <dgm:prSet presAssocID="{17C93B69-E82F-4DE7-9F36-10B21E43EF66}" presName="parTransOne" presStyleCnt="0"/>
      <dgm:spPr/>
    </dgm:pt>
    <dgm:pt modelId="{F7467AE3-6C8F-4142-B127-10996004D441}" type="pres">
      <dgm:prSet presAssocID="{17C93B69-E82F-4DE7-9F36-10B21E43EF66}" presName="horzOne" presStyleCnt="0"/>
      <dgm:spPr/>
    </dgm:pt>
    <dgm:pt modelId="{6ED3B940-5D93-4830-9930-A6DC39436202}" type="pres">
      <dgm:prSet presAssocID="{7361EBD8-E6D6-42F2-BBF5-7F8005FCBFC8}" presName="vertTwo" presStyleCnt="0"/>
      <dgm:spPr/>
    </dgm:pt>
    <dgm:pt modelId="{83AAB6CD-BC2F-4B8C-AD43-53CEDB10CF0D}" type="pres">
      <dgm:prSet presAssocID="{7361EBD8-E6D6-42F2-BBF5-7F8005FCBFC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AB9A25-A743-4AF9-8E22-DD312B748B4A}" type="pres">
      <dgm:prSet presAssocID="{7361EBD8-E6D6-42F2-BBF5-7F8005FCBFC8}" presName="parTransTwo" presStyleCnt="0"/>
      <dgm:spPr/>
    </dgm:pt>
    <dgm:pt modelId="{62EF625D-6654-438F-9903-CD65EB6D2820}" type="pres">
      <dgm:prSet presAssocID="{7361EBD8-E6D6-42F2-BBF5-7F8005FCBFC8}" presName="horzTwo" presStyleCnt="0"/>
      <dgm:spPr/>
    </dgm:pt>
    <dgm:pt modelId="{C0DEFA3B-4899-4458-B410-1083251C20D0}" type="pres">
      <dgm:prSet presAssocID="{428C90CB-A2C5-47AB-8C71-97247452836C}" presName="vertThree" presStyleCnt="0"/>
      <dgm:spPr/>
    </dgm:pt>
    <dgm:pt modelId="{3547B71D-C66B-46A4-A824-78C2298FE43D}" type="pres">
      <dgm:prSet presAssocID="{428C90CB-A2C5-47AB-8C71-97247452836C}" presName="txThree" presStyleLbl="node3" presStyleIdx="0" presStyleCnt="6" custLinFactNeighborX="-377" custLinFactNeighborY="-777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9FA875-8024-4A5C-A2A2-BDB16F9B0271}" type="pres">
      <dgm:prSet presAssocID="{428C90CB-A2C5-47AB-8C71-97247452836C}" presName="horzThree" presStyleCnt="0"/>
      <dgm:spPr/>
    </dgm:pt>
    <dgm:pt modelId="{819F7E66-F0EF-4A96-BE07-4E6584E73EB7}" type="pres">
      <dgm:prSet presAssocID="{CFD2C657-3E20-437C-85A6-99C2B8E92EFC}" presName="sibSpaceThree" presStyleCnt="0"/>
      <dgm:spPr/>
    </dgm:pt>
    <dgm:pt modelId="{25DBCF0C-E140-4ED7-A8D5-98EBD123A970}" type="pres">
      <dgm:prSet presAssocID="{F2567FF2-7F08-4A0A-B3F4-B8311606F80C}" presName="vertThree" presStyleCnt="0"/>
      <dgm:spPr/>
    </dgm:pt>
    <dgm:pt modelId="{6422BB4E-CD21-47A4-B161-685AE6A66328}" type="pres">
      <dgm:prSet presAssocID="{F2567FF2-7F08-4A0A-B3F4-B8311606F80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AE9B79-282A-4B06-B951-882607DB531D}" type="pres">
      <dgm:prSet presAssocID="{F2567FF2-7F08-4A0A-B3F4-B8311606F80C}" presName="horzThree" presStyleCnt="0"/>
      <dgm:spPr/>
    </dgm:pt>
    <dgm:pt modelId="{01646605-A6A9-4782-BF8C-E2331EDE7476}" type="pres">
      <dgm:prSet presAssocID="{F2A53E6A-3D90-44B4-B6B9-1E6BBEFFABA3}" presName="sibSpaceTwo" presStyleCnt="0"/>
      <dgm:spPr/>
    </dgm:pt>
    <dgm:pt modelId="{EA60CA38-2A3B-41B7-9F33-48F806150C21}" type="pres">
      <dgm:prSet presAssocID="{78B0B44B-B7D3-41B6-92A7-0FC8E77FC14E}" presName="vertTwo" presStyleCnt="0"/>
      <dgm:spPr/>
    </dgm:pt>
    <dgm:pt modelId="{5BB630CD-5A5E-410A-81AD-28D68C7161B9}" type="pres">
      <dgm:prSet presAssocID="{78B0B44B-B7D3-41B6-92A7-0FC8E77FC14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4E1E95-B5F3-4313-BC64-33E4B1C8E6AB}" type="pres">
      <dgm:prSet presAssocID="{78B0B44B-B7D3-41B6-92A7-0FC8E77FC14E}" presName="parTransTwo" presStyleCnt="0"/>
      <dgm:spPr/>
    </dgm:pt>
    <dgm:pt modelId="{E6A8A414-3600-4DBB-AAB0-8280E21592B3}" type="pres">
      <dgm:prSet presAssocID="{78B0B44B-B7D3-41B6-92A7-0FC8E77FC14E}" presName="horzTwo" presStyleCnt="0"/>
      <dgm:spPr/>
    </dgm:pt>
    <dgm:pt modelId="{B91D655A-3F57-4567-B145-921C3E815F4A}" type="pres">
      <dgm:prSet presAssocID="{298BA75C-F9CA-49B4-B754-BC0AD6319887}" presName="vertThree" presStyleCnt="0"/>
      <dgm:spPr/>
    </dgm:pt>
    <dgm:pt modelId="{12F0EC67-B809-4498-8BB3-8C9EBDFE6925}" type="pres">
      <dgm:prSet presAssocID="{298BA75C-F9CA-49B4-B754-BC0AD6319887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358081-A495-49B4-9BC9-BE614AC7168E}" type="pres">
      <dgm:prSet presAssocID="{298BA75C-F9CA-49B4-B754-BC0AD6319887}" presName="horzThree" presStyleCnt="0"/>
      <dgm:spPr/>
    </dgm:pt>
    <dgm:pt modelId="{C307464A-39AD-49D7-BFD5-E59FF923A051}" type="pres">
      <dgm:prSet presAssocID="{8620E74A-4AF6-4D6F-9386-6F3FB9482A06}" presName="sibSpaceThree" presStyleCnt="0"/>
      <dgm:spPr/>
    </dgm:pt>
    <dgm:pt modelId="{1F8FC4F9-F409-4AB9-BFFC-C70BB92D63D4}" type="pres">
      <dgm:prSet presAssocID="{3FCF6575-4FA3-4D91-B34B-456EBA5AB567}" presName="vertThree" presStyleCnt="0"/>
      <dgm:spPr/>
    </dgm:pt>
    <dgm:pt modelId="{5EF6B4A2-EBAD-46E2-8357-10D49A3BA3B7}" type="pres">
      <dgm:prSet presAssocID="{3FCF6575-4FA3-4D91-B34B-456EBA5AB56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C004C7-9552-4C37-91B6-6E95D9BF3D28}" type="pres">
      <dgm:prSet presAssocID="{3FCF6575-4FA3-4D91-B34B-456EBA5AB567}" presName="horzThree" presStyleCnt="0"/>
      <dgm:spPr/>
    </dgm:pt>
    <dgm:pt modelId="{92BAFDF5-49D2-4D9F-B292-D9B9C0705B1C}" type="pres">
      <dgm:prSet presAssocID="{82EA5479-15D5-4718-A5EC-7BEE2E1F5119}" presName="sibSpaceTwo" presStyleCnt="0"/>
      <dgm:spPr/>
    </dgm:pt>
    <dgm:pt modelId="{14607C26-6C22-405E-B6D9-038CF79A2480}" type="pres">
      <dgm:prSet presAssocID="{29B9FF33-F54A-4C92-99FE-600DC91DE949}" presName="vertTwo" presStyleCnt="0"/>
      <dgm:spPr/>
    </dgm:pt>
    <dgm:pt modelId="{2C41FF36-8222-49EA-8992-EF60CC31AA50}" type="pres">
      <dgm:prSet presAssocID="{29B9FF33-F54A-4C92-99FE-600DC91DE94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EF743D-A46F-437F-9ED7-E29D429D6DC4}" type="pres">
      <dgm:prSet presAssocID="{29B9FF33-F54A-4C92-99FE-600DC91DE949}" presName="parTransTwo" presStyleCnt="0"/>
      <dgm:spPr/>
    </dgm:pt>
    <dgm:pt modelId="{1F016F56-8F49-47ED-9A9C-37C80AF1EAC7}" type="pres">
      <dgm:prSet presAssocID="{29B9FF33-F54A-4C92-99FE-600DC91DE949}" presName="horzTwo" presStyleCnt="0"/>
      <dgm:spPr/>
    </dgm:pt>
    <dgm:pt modelId="{B2B80FF5-B599-4F87-A4D7-43CC17E17D33}" type="pres">
      <dgm:prSet presAssocID="{06C24BA3-9F57-4A8D-B703-D114FBC63960}" presName="vertThree" presStyleCnt="0"/>
      <dgm:spPr/>
    </dgm:pt>
    <dgm:pt modelId="{3DA58E6C-7662-45BC-B849-22E6237D4580}" type="pres">
      <dgm:prSet presAssocID="{06C24BA3-9F57-4A8D-B703-D114FBC6396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D2BCD4-CC2A-415E-9BCE-6A465BE47BB5}" type="pres">
      <dgm:prSet presAssocID="{06C24BA3-9F57-4A8D-B703-D114FBC63960}" presName="horzThree" presStyleCnt="0"/>
      <dgm:spPr/>
    </dgm:pt>
    <dgm:pt modelId="{751D4E7C-5BDE-4587-AF25-560EDB9C7A70}" type="pres">
      <dgm:prSet presAssocID="{4B71212A-DC4C-46F7-B42E-C3D3A936552A}" presName="sibSpaceThree" presStyleCnt="0"/>
      <dgm:spPr/>
    </dgm:pt>
    <dgm:pt modelId="{BCEAC526-C46C-4E5D-AD30-2EDE522B6A37}" type="pres">
      <dgm:prSet presAssocID="{E60E4176-419D-4478-925F-9309C57E19B4}" presName="vertThree" presStyleCnt="0"/>
      <dgm:spPr/>
    </dgm:pt>
    <dgm:pt modelId="{DCA91BC1-0D7D-4C71-844A-9EB445598FE3}" type="pres">
      <dgm:prSet presAssocID="{E60E4176-419D-4478-925F-9309C57E19B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98FA76-8096-4FCA-B10B-586AD8CC2CB8}" type="pres">
      <dgm:prSet presAssocID="{E60E4176-419D-4478-925F-9309C57E19B4}" presName="horzThree" presStyleCnt="0"/>
      <dgm:spPr/>
    </dgm:pt>
  </dgm:ptLst>
  <dgm:cxnLst>
    <dgm:cxn modelId="{497B73FD-304F-44EC-8658-18CC42F002A7}" type="presOf" srcId="{29B9FF33-F54A-4C92-99FE-600DC91DE949}" destId="{2C41FF36-8222-49EA-8992-EF60CC31AA50}" srcOrd="0" destOrd="0" presId="urn:microsoft.com/office/officeart/2005/8/layout/hierarchy4"/>
    <dgm:cxn modelId="{721A3533-E15A-4538-841E-514978BF4271}" type="presOf" srcId="{06C24BA3-9F57-4A8D-B703-D114FBC63960}" destId="{3DA58E6C-7662-45BC-B849-22E6237D4580}" srcOrd="0" destOrd="0" presId="urn:microsoft.com/office/officeart/2005/8/layout/hierarchy4"/>
    <dgm:cxn modelId="{B94D6D30-7756-484D-8D1D-63882A765F29}" type="presOf" srcId="{F2567FF2-7F08-4A0A-B3F4-B8311606F80C}" destId="{6422BB4E-CD21-47A4-B161-685AE6A66328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EA754A55-2C94-421C-838F-065598233693}" type="presOf" srcId="{298BA75C-F9CA-49B4-B754-BC0AD6319887}" destId="{12F0EC67-B809-4498-8BB3-8C9EBDFE6925}" srcOrd="0" destOrd="0" presId="urn:microsoft.com/office/officeart/2005/8/layout/hierarchy4"/>
    <dgm:cxn modelId="{022A2AE8-5289-42BE-9B96-E29124E0C2C8}" type="presOf" srcId="{17C93B69-E82F-4DE7-9F36-10B21E43EF66}" destId="{01072E43-8801-4041-BADE-B095E8DAA55A}" srcOrd="0" destOrd="0" presId="urn:microsoft.com/office/officeart/2005/8/layout/hierarchy4"/>
    <dgm:cxn modelId="{94E1C711-D18B-4F19-B624-2400B9BD2208}" srcId="{29B9FF33-F54A-4C92-99FE-600DC91DE949}" destId="{06C24BA3-9F57-4A8D-B703-D114FBC63960}" srcOrd="0" destOrd="0" parTransId="{DC31DFB3-B543-4E33-9DD4-D08EDF6021CD}" sibTransId="{4B71212A-DC4C-46F7-B42E-C3D3A936552A}"/>
    <dgm:cxn modelId="{49648CB4-3CBB-4125-8553-052FE21A6D66}" srcId="{7361EBD8-E6D6-42F2-BBF5-7F8005FCBFC8}" destId="{428C90CB-A2C5-47AB-8C71-97247452836C}" srcOrd="0" destOrd="0" parTransId="{7D3778FC-1A1E-4905-B4A2-2E9F48014D7A}" sibTransId="{CFD2C657-3E20-437C-85A6-99C2B8E92EFC}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DFDFB1B4-3035-4C24-9909-1C990E8DE978}" srcId="{7361EBD8-E6D6-42F2-BBF5-7F8005FCBFC8}" destId="{F2567FF2-7F08-4A0A-B3F4-B8311606F80C}" srcOrd="1" destOrd="0" parTransId="{D580EA1D-0474-4E36-86E6-C2F343835D5F}" sibTransId="{FBCA4E88-CE9C-4450-8C1E-7642127C0872}"/>
    <dgm:cxn modelId="{C9ED288B-E5E1-4DC2-84D4-7E0963F6F196}" type="presOf" srcId="{78B0B44B-B7D3-41B6-92A7-0FC8E77FC14E}" destId="{5BB630CD-5A5E-410A-81AD-28D68C7161B9}" srcOrd="0" destOrd="0" presId="urn:microsoft.com/office/officeart/2005/8/layout/hierarchy4"/>
    <dgm:cxn modelId="{D36346BB-0B47-4EBD-92EF-F6E037B69253}" type="presOf" srcId="{428C90CB-A2C5-47AB-8C71-97247452836C}" destId="{3547B71D-C66B-46A4-A824-78C2298FE43D}" srcOrd="0" destOrd="0" presId="urn:microsoft.com/office/officeart/2005/8/layout/hierarchy4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B05268AB-1D01-41EC-B6EC-3DA82169EB78}" srcId="{29B9FF33-F54A-4C92-99FE-600DC91DE949}" destId="{E60E4176-419D-4478-925F-9309C57E19B4}" srcOrd="1" destOrd="0" parTransId="{ADF3B16C-BD1E-4EAC-8193-0E40829DCCD1}" sibTransId="{F9345B6C-CC55-4AA4-AB52-9C9416971A00}"/>
    <dgm:cxn modelId="{06374B03-3558-4B2F-9914-82AE62FA3833}" srcId="{78B0B44B-B7D3-41B6-92A7-0FC8E77FC14E}" destId="{3FCF6575-4FA3-4D91-B34B-456EBA5AB567}" srcOrd="1" destOrd="0" parTransId="{A988C4F2-B0A0-4DA5-B021-06C3BD5B9F6A}" sibTransId="{27E09D9B-3AF4-4AF4-93ED-AF3C98A0D890}"/>
    <dgm:cxn modelId="{995EDD87-895D-413D-A678-C897E1A4655E}" srcId="{78B0B44B-B7D3-41B6-92A7-0FC8E77FC14E}" destId="{298BA75C-F9CA-49B4-B754-BC0AD6319887}" srcOrd="0" destOrd="0" parTransId="{0D205CA7-2779-457E-A938-4E74C5315305}" sibTransId="{8620E74A-4AF6-4D6F-9386-6F3FB9482A06}"/>
    <dgm:cxn modelId="{812B98F7-0C7F-4462-A9BD-9545D8990E6A}" type="presOf" srcId="{E60E4176-419D-4478-925F-9309C57E19B4}" destId="{DCA91BC1-0D7D-4C71-844A-9EB445598FE3}" srcOrd="0" destOrd="0" presId="urn:microsoft.com/office/officeart/2005/8/layout/hierarchy4"/>
    <dgm:cxn modelId="{BEAFCB58-E828-4664-9529-1357C1D0635E}" type="presOf" srcId="{3FCF6575-4FA3-4D91-B34B-456EBA5AB567}" destId="{5EF6B4A2-EBAD-46E2-8357-10D49A3BA3B7}" srcOrd="0" destOrd="0" presId="urn:microsoft.com/office/officeart/2005/8/layout/hierarchy4"/>
    <dgm:cxn modelId="{46DD9121-D872-4EA8-B0B1-A741DDC02A73}" type="presOf" srcId="{BD77D502-AFDA-4F9C-B9A2-7C94BE9945BD}" destId="{45D66DC6-AD65-4D80-9018-F62454A82838}" srcOrd="0" destOrd="0" presId="urn:microsoft.com/office/officeart/2005/8/layout/hierarchy4"/>
    <dgm:cxn modelId="{1447C78C-6155-4BB7-A711-AF7608913FC3}" srcId="{BD77D502-AFDA-4F9C-B9A2-7C94BE9945BD}" destId="{17C93B69-E82F-4DE7-9F36-10B21E43EF66}" srcOrd="0" destOrd="0" parTransId="{44284593-1552-46B4-8FCF-6FF436E7C02C}" sibTransId="{2A420417-9335-4D54-9488-476CA2A4DEAC}"/>
    <dgm:cxn modelId="{0EDAC896-8FD7-49E4-B95C-435652810DE8}" type="presOf" srcId="{7361EBD8-E6D6-42F2-BBF5-7F8005FCBFC8}" destId="{83AAB6CD-BC2F-4B8C-AD43-53CEDB10CF0D}" srcOrd="0" destOrd="0" presId="urn:microsoft.com/office/officeart/2005/8/layout/hierarchy4"/>
    <dgm:cxn modelId="{D18BA136-9A9F-41CE-98E4-E5A50A9321D7}" type="presParOf" srcId="{45D66DC6-AD65-4D80-9018-F62454A82838}" destId="{98051512-D43A-4ACF-B36F-9C019E75C15E}" srcOrd="0" destOrd="0" presId="urn:microsoft.com/office/officeart/2005/8/layout/hierarchy4"/>
    <dgm:cxn modelId="{5A5A2FA6-973A-438A-B52F-600D856391A4}" type="presParOf" srcId="{98051512-D43A-4ACF-B36F-9C019E75C15E}" destId="{01072E43-8801-4041-BADE-B095E8DAA55A}" srcOrd="0" destOrd="0" presId="urn:microsoft.com/office/officeart/2005/8/layout/hierarchy4"/>
    <dgm:cxn modelId="{80D6D0E7-C72D-4506-AED2-34AEF80AF32C}" type="presParOf" srcId="{98051512-D43A-4ACF-B36F-9C019E75C15E}" destId="{32DEEF67-0709-49DB-A654-8E9FE0F63FEF}" srcOrd="1" destOrd="0" presId="urn:microsoft.com/office/officeart/2005/8/layout/hierarchy4"/>
    <dgm:cxn modelId="{FDB8163C-6E4D-49EB-BB68-07176261643D}" type="presParOf" srcId="{98051512-D43A-4ACF-B36F-9C019E75C15E}" destId="{F7467AE3-6C8F-4142-B127-10996004D441}" srcOrd="2" destOrd="0" presId="urn:microsoft.com/office/officeart/2005/8/layout/hierarchy4"/>
    <dgm:cxn modelId="{EDC9568D-16D5-4E50-A095-4324704F8B35}" type="presParOf" srcId="{F7467AE3-6C8F-4142-B127-10996004D441}" destId="{6ED3B940-5D93-4830-9930-A6DC39436202}" srcOrd="0" destOrd="0" presId="urn:microsoft.com/office/officeart/2005/8/layout/hierarchy4"/>
    <dgm:cxn modelId="{23B76A13-5DE6-41C2-993D-51F257882BB7}" type="presParOf" srcId="{6ED3B940-5D93-4830-9930-A6DC39436202}" destId="{83AAB6CD-BC2F-4B8C-AD43-53CEDB10CF0D}" srcOrd="0" destOrd="0" presId="urn:microsoft.com/office/officeart/2005/8/layout/hierarchy4"/>
    <dgm:cxn modelId="{596CC120-F139-427B-8365-6D8CE85FEC5E}" type="presParOf" srcId="{6ED3B940-5D93-4830-9930-A6DC39436202}" destId="{CDAB9A25-A743-4AF9-8E22-DD312B748B4A}" srcOrd="1" destOrd="0" presId="urn:microsoft.com/office/officeart/2005/8/layout/hierarchy4"/>
    <dgm:cxn modelId="{43517639-EB9D-45A2-88EB-7ED9E15FB056}" type="presParOf" srcId="{6ED3B940-5D93-4830-9930-A6DC39436202}" destId="{62EF625D-6654-438F-9903-CD65EB6D2820}" srcOrd="2" destOrd="0" presId="urn:microsoft.com/office/officeart/2005/8/layout/hierarchy4"/>
    <dgm:cxn modelId="{6044F863-EE2F-40D9-8874-C9F08F868698}" type="presParOf" srcId="{62EF625D-6654-438F-9903-CD65EB6D2820}" destId="{C0DEFA3B-4899-4458-B410-1083251C20D0}" srcOrd="0" destOrd="0" presId="urn:microsoft.com/office/officeart/2005/8/layout/hierarchy4"/>
    <dgm:cxn modelId="{713CE132-2374-4864-8D76-0BAE8B23FFFC}" type="presParOf" srcId="{C0DEFA3B-4899-4458-B410-1083251C20D0}" destId="{3547B71D-C66B-46A4-A824-78C2298FE43D}" srcOrd="0" destOrd="0" presId="urn:microsoft.com/office/officeart/2005/8/layout/hierarchy4"/>
    <dgm:cxn modelId="{8CC8F897-A8F5-4E67-BDAA-F592CA820F3A}" type="presParOf" srcId="{C0DEFA3B-4899-4458-B410-1083251C20D0}" destId="{129FA875-8024-4A5C-A2A2-BDB16F9B0271}" srcOrd="1" destOrd="0" presId="urn:microsoft.com/office/officeart/2005/8/layout/hierarchy4"/>
    <dgm:cxn modelId="{AB6A823C-B56C-43C4-A1AC-7EB96A5198F0}" type="presParOf" srcId="{62EF625D-6654-438F-9903-CD65EB6D2820}" destId="{819F7E66-F0EF-4A96-BE07-4E6584E73EB7}" srcOrd="1" destOrd="0" presId="urn:microsoft.com/office/officeart/2005/8/layout/hierarchy4"/>
    <dgm:cxn modelId="{E003CC15-39CE-4BF1-81F4-ED6099ECC17D}" type="presParOf" srcId="{62EF625D-6654-438F-9903-CD65EB6D2820}" destId="{25DBCF0C-E140-4ED7-A8D5-98EBD123A970}" srcOrd="2" destOrd="0" presId="urn:microsoft.com/office/officeart/2005/8/layout/hierarchy4"/>
    <dgm:cxn modelId="{425FEF78-7397-472B-BE83-75824BE00F40}" type="presParOf" srcId="{25DBCF0C-E140-4ED7-A8D5-98EBD123A970}" destId="{6422BB4E-CD21-47A4-B161-685AE6A66328}" srcOrd="0" destOrd="0" presId="urn:microsoft.com/office/officeart/2005/8/layout/hierarchy4"/>
    <dgm:cxn modelId="{30CBD274-AFFD-42AE-8C42-0195C72CB631}" type="presParOf" srcId="{25DBCF0C-E140-4ED7-A8D5-98EBD123A970}" destId="{28AE9B79-282A-4B06-B951-882607DB531D}" srcOrd="1" destOrd="0" presId="urn:microsoft.com/office/officeart/2005/8/layout/hierarchy4"/>
    <dgm:cxn modelId="{0AD1C84C-2D58-4481-8658-45565406A8D6}" type="presParOf" srcId="{F7467AE3-6C8F-4142-B127-10996004D441}" destId="{01646605-A6A9-4782-BF8C-E2331EDE7476}" srcOrd="1" destOrd="0" presId="urn:microsoft.com/office/officeart/2005/8/layout/hierarchy4"/>
    <dgm:cxn modelId="{61903F3A-42CC-432E-A98E-E6DF9ACCDDCC}" type="presParOf" srcId="{F7467AE3-6C8F-4142-B127-10996004D441}" destId="{EA60CA38-2A3B-41B7-9F33-48F806150C21}" srcOrd="2" destOrd="0" presId="urn:microsoft.com/office/officeart/2005/8/layout/hierarchy4"/>
    <dgm:cxn modelId="{403C6D4C-4324-4016-8EDE-46D1979E37E9}" type="presParOf" srcId="{EA60CA38-2A3B-41B7-9F33-48F806150C21}" destId="{5BB630CD-5A5E-410A-81AD-28D68C7161B9}" srcOrd="0" destOrd="0" presId="urn:microsoft.com/office/officeart/2005/8/layout/hierarchy4"/>
    <dgm:cxn modelId="{5977E39A-D66A-4463-8CCA-D0C34E23C3FD}" type="presParOf" srcId="{EA60CA38-2A3B-41B7-9F33-48F806150C21}" destId="{034E1E95-B5F3-4313-BC64-33E4B1C8E6AB}" srcOrd="1" destOrd="0" presId="urn:microsoft.com/office/officeart/2005/8/layout/hierarchy4"/>
    <dgm:cxn modelId="{C01EBE77-B893-4DCD-B1DD-D71B6B6FE72C}" type="presParOf" srcId="{EA60CA38-2A3B-41B7-9F33-48F806150C21}" destId="{E6A8A414-3600-4DBB-AAB0-8280E21592B3}" srcOrd="2" destOrd="0" presId="urn:microsoft.com/office/officeart/2005/8/layout/hierarchy4"/>
    <dgm:cxn modelId="{5E66B4E0-CEBA-430D-9A52-09C7FD19442E}" type="presParOf" srcId="{E6A8A414-3600-4DBB-AAB0-8280E21592B3}" destId="{B91D655A-3F57-4567-B145-921C3E815F4A}" srcOrd="0" destOrd="0" presId="urn:microsoft.com/office/officeart/2005/8/layout/hierarchy4"/>
    <dgm:cxn modelId="{93812757-75E0-4CB1-AA6A-CF9290EFBA6D}" type="presParOf" srcId="{B91D655A-3F57-4567-B145-921C3E815F4A}" destId="{12F0EC67-B809-4498-8BB3-8C9EBDFE6925}" srcOrd="0" destOrd="0" presId="urn:microsoft.com/office/officeart/2005/8/layout/hierarchy4"/>
    <dgm:cxn modelId="{CE6B9238-8DDB-45FB-9817-FCEA5719B117}" type="presParOf" srcId="{B91D655A-3F57-4567-B145-921C3E815F4A}" destId="{86358081-A495-49B4-9BC9-BE614AC7168E}" srcOrd="1" destOrd="0" presId="urn:microsoft.com/office/officeart/2005/8/layout/hierarchy4"/>
    <dgm:cxn modelId="{D98F39A5-E2C5-4384-8D5F-C51F9AA101D2}" type="presParOf" srcId="{E6A8A414-3600-4DBB-AAB0-8280E21592B3}" destId="{C307464A-39AD-49D7-BFD5-E59FF923A051}" srcOrd="1" destOrd="0" presId="urn:microsoft.com/office/officeart/2005/8/layout/hierarchy4"/>
    <dgm:cxn modelId="{E5E985DC-A4BF-4F6A-A7E1-AFDA37940743}" type="presParOf" srcId="{E6A8A414-3600-4DBB-AAB0-8280E21592B3}" destId="{1F8FC4F9-F409-4AB9-BFFC-C70BB92D63D4}" srcOrd="2" destOrd="0" presId="urn:microsoft.com/office/officeart/2005/8/layout/hierarchy4"/>
    <dgm:cxn modelId="{6D27AC4D-881B-46B4-B315-934727044489}" type="presParOf" srcId="{1F8FC4F9-F409-4AB9-BFFC-C70BB92D63D4}" destId="{5EF6B4A2-EBAD-46E2-8357-10D49A3BA3B7}" srcOrd="0" destOrd="0" presId="urn:microsoft.com/office/officeart/2005/8/layout/hierarchy4"/>
    <dgm:cxn modelId="{93B6065A-F900-4D90-903C-E856690C35CC}" type="presParOf" srcId="{1F8FC4F9-F409-4AB9-BFFC-C70BB92D63D4}" destId="{C2C004C7-9552-4C37-91B6-6E95D9BF3D28}" srcOrd="1" destOrd="0" presId="urn:microsoft.com/office/officeart/2005/8/layout/hierarchy4"/>
    <dgm:cxn modelId="{8330F7C3-D5E3-4F71-A8C2-EAD6BDA18CB1}" type="presParOf" srcId="{F7467AE3-6C8F-4142-B127-10996004D441}" destId="{92BAFDF5-49D2-4D9F-B292-D9B9C0705B1C}" srcOrd="3" destOrd="0" presId="urn:microsoft.com/office/officeart/2005/8/layout/hierarchy4"/>
    <dgm:cxn modelId="{5A88CD87-D004-4505-B9B6-F8D5C9105178}" type="presParOf" srcId="{F7467AE3-6C8F-4142-B127-10996004D441}" destId="{14607C26-6C22-405E-B6D9-038CF79A2480}" srcOrd="4" destOrd="0" presId="urn:microsoft.com/office/officeart/2005/8/layout/hierarchy4"/>
    <dgm:cxn modelId="{6E1E1E07-A41C-4A92-B2E7-00FFDD996031}" type="presParOf" srcId="{14607C26-6C22-405E-B6D9-038CF79A2480}" destId="{2C41FF36-8222-49EA-8992-EF60CC31AA50}" srcOrd="0" destOrd="0" presId="urn:microsoft.com/office/officeart/2005/8/layout/hierarchy4"/>
    <dgm:cxn modelId="{6E87AD57-AB19-4482-9872-0ED2831C75F7}" type="presParOf" srcId="{14607C26-6C22-405E-B6D9-038CF79A2480}" destId="{EDEF743D-A46F-437F-9ED7-E29D429D6DC4}" srcOrd="1" destOrd="0" presId="urn:microsoft.com/office/officeart/2005/8/layout/hierarchy4"/>
    <dgm:cxn modelId="{D9E681C2-3229-4C66-A97F-86CAEE693C75}" type="presParOf" srcId="{14607C26-6C22-405E-B6D9-038CF79A2480}" destId="{1F016F56-8F49-47ED-9A9C-37C80AF1EAC7}" srcOrd="2" destOrd="0" presId="urn:microsoft.com/office/officeart/2005/8/layout/hierarchy4"/>
    <dgm:cxn modelId="{5DD22BB0-FE1A-4E19-983A-B716ECF72D55}" type="presParOf" srcId="{1F016F56-8F49-47ED-9A9C-37C80AF1EAC7}" destId="{B2B80FF5-B599-4F87-A4D7-43CC17E17D33}" srcOrd="0" destOrd="0" presId="urn:microsoft.com/office/officeart/2005/8/layout/hierarchy4"/>
    <dgm:cxn modelId="{EE23D406-A197-465F-924D-8C895EE9A8AD}" type="presParOf" srcId="{B2B80FF5-B599-4F87-A4D7-43CC17E17D33}" destId="{3DA58E6C-7662-45BC-B849-22E6237D4580}" srcOrd="0" destOrd="0" presId="urn:microsoft.com/office/officeart/2005/8/layout/hierarchy4"/>
    <dgm:cxn modelId="{E4787002-BCE0-4CE2-B846-332C820753D7}" type="presParOf" srcId="{B2B80FF5-B599-4F87-A4D7-43CC17E17D33}" destId="{FED2BCD4-CC2A-415E-9BCE-6A465BE47BB5}" srcOrd="1" destOrd="0" presId="urn:microsoft.com/office/officeart/2005/8/layout/hierarchy4"/>
    <dgm:cxn modelId="{DFE08372-F0DE-46E8-91D2-516B1D0673C5}" type="presParOf" srcId="{1F016F56-8F49-47ED-9A9C-37C80AF1EAC7}" destId="{751D4E7C-5BDE-4587-AF25-560EDB9C7A70}" srcOrd="1" destOrd="0" presId="urn:microsoft.com/office/officeart/2005/8/layout/hierarchy4"/>
    <dgm:cxn modelId="{9B6E7BA2-C9B3-4E40-9A0D-A8E39CFFB389}" type="presParOf" srcId="{1F016F56-8F49-47ED-9A9C-37C80AF1EAC7}" destId="{BCEAC526-C46C-4E5D-AD30-2EDE522B6A37}" srcOrd="2" destOrd="0" presId="urn:microsoft.com/office/officeart/2005/8/layout/hierarchy4"/>
    <dgm:cxn modelId="{68345497-086A-4859-B93A-5736F3211BB5}" type="presParOf" srcId="{BCEAC526-C46C-4E5D-AD30-2EDE522B6A37}" destId="{DCA91BC1-0D7D-4C71-844A-9EB445598FE3}" srcOrd="0" destOrd="0" presId="urn:microsoft.com/office/officeart/2005/8/layout/hierarchy4"/>
    <dgm:cxn modelId="{27B3831F-4BC3-48FD-8ED1-D7712A3A2F45}" type="presParOf" srcId="{BCEAC526-C46C-4E5D-AD30-2EDE522B6A37}" destId="{F798FA76-8096-4FCA-B10B-586AD8CC2C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Approche documentaire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Catalogage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Texte intégral</a:t>
          </a:r>
          <a:br>
            <a:rPr lang="fr-FR" sz="2800" dirty="0" smtClean="0"/>
          </a:br>
          <a:r>
            <a:rPr lang="fr-FR" sz="2800" dirty="0" smtClean="0"/>
            <a:t>Libre Accès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Indexation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04F5BA32-B628-4810-AF46-05BA168F955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 smtClean="0"/>
            <a:t>Publications des chercheurs IRD</a:t>
          </a:r>
          <a:endParaRPr lang="fr-FR" sz="3200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BAF087-183C-4FDE-8405-7B62A2716902}" type="parTrans" cxnId="{D18457E4-D774-4CB4-ABDB-61113FCC6A86}">
      <dgm:prSet/>
      <dgm:spPr/>
      <dgm:t>
        <a:bodyPr/>
        <a:lstStyle/>
        <a:p>
          <a:endParaRPr lang="fr-FR"/>
        </a:p>
      </dgm:t>
    </dgm:pt>
    <dgm:pt modelId="{17AB4F02-F173-42CA-9E3A-432816002F0C}" type="sibTrans" cxnId="{D18457E4-D774-4CB4-ABDB-61113FCC6A86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702BE77-ED3D-4A06-9BF4-B6B5D90A177F}" type="pres">
      <dgm:prSet presAssocID="{04F5BA32-B628-4810-AF46-05BA168F9553}" presName="vertOne" presStyleCnt="0"/>
      <dgm:spPr/>
    </dgm:pt>
    <dgm:pt modelId="{A42C9866-9898-44CC-AE53-44F633875222}" type="pres">
      <dgm:prSet presAssocID="{04F5BA32-B628-4810-AF46-05BA168F9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11BE3-B0D3-495F-94F3-7A8C8BF67F33}" type="pres">
      <dgm:prSet presAssocID="{04F5BA32-B628-4810-AF46-05BA168F9553}" presName="parTransOne" presStyleCnt="0"/>
      <dgm:spPr/>
    </dgm:pt>
    <dgm:pt modelId="{61C3C6D2-E811-48AF-A3A8-27588108DA0C}" type="pres">
      <dgm:prSet presAssocID="{04F5BA32-B628-4810-AF46-05BA168F9553}" presName="horzOne" presStyleCnt="0"/>
      <dgm:spPr/>
    </dgm:pt>
    <dgm:pt modelId="{0F207FC2-BA89-4FE8-8DB8-31A611D83DE8}" type="pres">
      <dgm:prSet presAssocID="{17C93B69-E82F-4DE7-9F36-10B21E43EF66}" presName="vertTwo" presStyleCnt="0"/>
      <dgm:spPr/>
    </dgm:pt>
    <dgm:pt modelId="{11D74117-4011-42DC-BEFE-907AC8CF99C7}" type="pres">
      <dgm:prSet presAssocID="{17C93B69-E82F-4DE7-9F36-10B21E43EF66}" presName="txTwo" presStyleLbl="node2" presStyleIdx="0" presStyleCnt="1" custScaleY="51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0D9BEA-DD26-4C4F-9ED4-C16A69CE3BD3}" type="pres">
      <dgm:prSet presAssocID="{17C93B69-E82F-4DE7-9F36-10B21E43EF66}" presName="parTransTwo" presStyleCnt="0"/>
      <dgm:spPr/>
    </dgm:pt>
    <dgm:pt modelId="{066C5F5A-1E40-4A2C-89FC-A083328C23D4}" type="pres">
      <dgm:prSet presAssocID="{17C93B69-E82F-4DE7-9F36-10B21E43EF66}" presName="horzTwo" presStyleCnt="0"/>
      <dgm:spPr/>
    </dgm:pt>
    <dgm:pt modelId="{58805D66-25E4-4B2B-AFB0-C861F140A3EE}" type="pres">
      <dgm:prSet presAssocID="{7361EBD8-E6D6-42F2-BBF5-7F8005FCBFC8}" presName="vertThree" presStyleCnt="0"/>
      <dgm:spPr/>
    </dgm:pt>
    <dgm:pt modelId="{ED1765CC-F322-4899-9877-D1A36596D8E8}" type="pres">
      <dgm:prSet presAssocID="{7361EBD8-E6D6-42F2-BBF5-7F8005FCBFC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251B43-D7D8-4E03-ACB6-308C6400FF8D}" type="pres">
      <dgm:prSet presAssocID="{7361EBD8-E6D6-42F2-BBF5-7F8005FCBFC8}" presName="horzThree" presStyleCnt="0"/>
      <dgm:spPr/>
    </dgm:pt>
    <dgm:pt modelId="{1972DAC6-6D03-411E-9CC3-8FC3322D2FED}" type="pres">
      <dgm:prSet presAssocID="{F2A53E6A-3D90-44B4-B6B9-1E6BBEFFABA3}" presName="sibSpaceThree" presStyleCnt="0"/>
      <dgm:spPr/>
    </dgm:pt>
    <dgm:pt modelId="{5C896D19-4635-47DA-8EC2-5783A57A4746}" type="pres">
      <dgm:prSet presAssocID="{78B0B44B-B7D3-41B6-92A7-0FC8E77FC14E}" presName="vertThree" presStyleCnt="0"/>
      <dgm:spPr/>
    </dgm:pt>
    <dgm:pt modelId="{78FB084D-E2E8-4EF2-9AFC-34CD25806776}" type="pres">
      <dgm:prSet presAssocID="{78B0B44B-B7D3-41B6-92A7-0FC8E77FC14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6E0330-4FE9-4675-B216-7A0A9F1769B8}" type="pres">
      <dgm:prSet presAssocID="{78B0B44B-B7D3-41B6-92A7-0FC8E77FC14E}" presName="horzThree" presStyleCnt="0"/>
      <dgm:spPr/>
    </dgm:pt>
    <dgm:pt modelId="{BCEEFA9B-82C6-4183-ABBB-171EDB30FCC6}" type="pres">
      <dgm:prSet presAssocID="{82EA5479-15D5-4718-A5EC-7BEE2E1F5119}" presName="sibSpaceThree" presStyleCnt="0"/>
      <dgm:spPr/>
    </dgm:pt>
    <dgm:pt modelId="{F6F5ED9C-7636-4A4B-BBFA-279921854226}" type="pres">
      <dgm:prSet presAssocID="{29B9FF33-F54A-4C92-99FE-600DC91DE949}" presName="vertThree" presStyleCnt="0"/>
      <dgm:spPr/>
    </dgm:pt>
    <dgm:pt modelId="{79B573FA-36A0-46A2-ABC9-CF9632EB2A01}" type="pres">
      <dgm:prSet presAssocID="{29B9FF33-F54A-4C92-99FE-600DC91DE9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2C5964-5423-41B6-A93C-0F6DDD4FC4E0}" type="pres">
      <dgm:prSet presAssocID="{29B9FF33-F54A-4C92-99FE-600DC91DE949}" presName="horzThree" presStyleCnt="0"/>
      <dgm:spPr/>
    </dgm:pt>
  </dgm:ptLst>
  <dgm:cxnLst>
    <dgm:cxn modelId="{2FA89482-A967-4393-9F08-195C219D9252}" type="presOf" srcId="{29B9FF33-F54A-4C92-99FE-600DC91DE949}" destId="{79B573FA-36A0-46A2-ABC9-CF9632EB2A01}" srcOrd="0" destOrd="0" presId="urn:microsoft.com/office/officeart/2005/8/layout/hierarchy4"/>
    <dgm:cxn modelId="{F031DF41-DCA2-40AF-B403-1F0DA380C771}" type="presOf" srcId="{BD77D502-AFDA-4F9C-B9A2-7C94BE9945BD}" destId="{45D66DC6-AD65-4D80-9018-F62454A82838}" srcOrd="0" destOrd="0" presId="urn:microsoft.com/office/officeart/2005/8/layout/hierarchy4"/>
    <dgm:cxn modelId="{83D612E8-1B32-4679-8BC5-C2C884FA73FF}" type="presOf" srcId="{78B0B44B-B7D3-41B6-92A7-0FC8E77FC14E}" destId="{78FB084D-E2E8-4EF2-9AFC-34CD25806776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2938425A-7870-4402-8978-06AFE7B9D9AB}" type="presOf" srcId="{7361EBD8-E6D6-42F2-BBF5-7F8005FCBFC8}" destId="{ED1765CC-F322-4899-9877-D1A36596D8E8}" srcOrd="0" destOrd="0" presId="urn:microsoft.com/office/officeart/2005/8/layout/hierarchy4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D18457E4-D774-4CB4-ABDB-61113FCC6A86}" srcId="{BD77D502-AFDA-4F9C-B9A2-7C94BE9945BD}" destId="{04F5BA32-B628-4810-AF46-05BA168F9553}" srcOrd="0" destOrd="0" parTransId="{20BAF087-183C-4FDE-8405-7B62A2716902}" sibTransId="{17AB4F02-F173-42CA-9E3A-432816002F0C}"/>
    <dgm:cxn modelId="{DA057007-9FFB-4F96-BA82-59624A22D032}" type="presOf" srcId="{04F5BA32-B628-4810-AF46-05BA168F9553}" destId="{A42C9866-9898-44CC-AE53-44F633875222}" srcOrd="0" destOrd="0" presId="urn:microsoft.com/office/officeart/2005/8/layout/hierarchy4"/>
    <dgm:cxn modelId="{1447C78C-6155-4BB7-A711-AF7608913FC3}" srcId="{04F5BA32-B628-4810-AF46-05BA168F9553}" destId="{17C93B69-E82F-4DE7-9F36-10B21E43EF66}" srcOrd="0" destOrd="0" parTransId="{44284593-1552-46B4-8FCF-6FF436E7C02C}" sibTransId="{2A420417-9335-4D54-9488-476CA2A4DEAC}"/>
    <dgm:cxn modelId="{2841BF35-9E3A-4811-B7E8-7071012DF9D0}" type="presOf" srcId="{17C93B69-E82F-4DE7-9F36-10B21E43EF66}" destId="{11D74117-4011-42DC-BEFE-907AC8CF99C7}" srcOrd="0" destOrd="0" presId="urn:microsoft.com/office/officeart/2005/8/layout/hierarchy4"/>
    <dgm:cxn modelId="{0A14158D-AB59-4AC7-81A7-09C24B0053FA}" type="presParOf" srcId="{45D66DC6-AD65-4D80-9018-F62454A82838}" destId="{C702BE77-ED3D-4A06-9BF4-B6B5D90A177F}" srcOrd="0" destOrd="0" presId="urn:microsoft.com/office/officeart/2005/8/layout/hierarchy4"/>
    <dgm:cxn modelId="{7982ED94-2DA2-4783-83F9-5705DABA355C}" type="presParOf" srcId="{C702BE77-ED3D-4A06-9BF4-B6B5D90A177F}" destId="{A42C9866-9898-44CC-AE53-44F633875222}" srcOrd="0" destOrd="0" presId="urn:microsoft.com/office/officeart/2005/8/layout/hierarchy4"/>
    <dgm:cxn modelId="{32EB5B91-6FC7-4CFC-A105-27718C95F8C1}" type="presParOf" srcId="{C702BE77-ED3D-4A06-9BF4-B6B5D90A177F}" destId="{FAC11BE3-B0D3-495F-94F3-7A8C8BF67F33}" srcOrd="1" destOrd="0" presId="urn:microsoft.com/office/officeart/2005/8/layout/hierarchy4"/>
    <dgm:cxn modelId="{87F2119C-6853-4575-9DDA-0A285D09AFE4}" type="presParOf" srcId="{C702BE77-ED3D-4A06-9BF4-B6B5D90A177F}" destId="{61C3C6D2-E811-48AF-A3A8-27588108DA0C}" srcOrd="2" destOrd="0" presId="urn:microsoft.com/office/officeart/2005/8/layout/hierarchy4"/>
    <dgm:cxn modelId="{277EA79A-898E-4558-AA73-D7A18F21BFBC}" type="presParOf" srcId="{61C3C6D2-E811-48AF-A3A8-27588108DA0C}" destId="{0F207FC2-BA89-4FE8-8DB8-31A611D83DE8}" srcOrd="0" destOrd="0" presId="urn:microsoft.com/office/officeart/2005/8/layout/hierarchy4"/>
    <dgm:cxn modelId="{B4B48E25-BF4A-4792-A495-474F9BF64623}" type="presParOf" srcId="{0F207FC2-BA89-4FE8-8DB8-31A611D83DE8}" destId="{11D74117-4011-42DC-BEFE-907AC8CF99C7}" srcOrd="0" destOrd="0" presId="urn:microsoft.com/office/officeart/2005/8/layout/hierarchy4"/>
    <dgm:cxn modelId="{E3ED02C4-4176-4B7B-8AAC-9181FF008FB8}" type="presParOf" srcId="{0F207FC2-BA89-4FE8-8DB8-31A611D83DE8}" destId="{060D9BEA-DD26-4C4F-9ED4-C16A69CE3BD3}" srcOrd="1" destOrd="0" presId="urn:microsoft.com/office/officeart/2005/8/layout/hierarchy4"/>
    <dgm:cxn modelId="{B3B5BBB7-F35E-4F62-AD89-FA5707A686EB}" type="presParOf" srcId="{0F207FC2-BA89-4FE8-8DB8-31A611D83DE8}" destId="{066C5F5A-1E40-4A2C-89FC-A083328C23D4}" srcOrd="2" destOrd="0" presId="urn:microsoft.com/office/officeart/2005/8/layout/hierarchy4"/>
    <dgm:cxn modelId="{471408C7-3AE3-4CB1-A7AD-C26F8B980DF7}" type="presParOf" srcId="{066C5F5A-1E40-4A2C-89FC-A083328C23D4}" destId="{58805D66-25E4-4B2B-AFB0-C861F140A3EE}" srcOrd="0" destOrd="0" presId="urn:microsoft.com/office/officeart/2005/8/layout/hierarchy4"/>
    <dgm:cxn modelId="{806B1765-3D6A-4AA3-B196-1F38648F6840}" type="presParOf" srcId="{58805D66-25E4-4B2B-AFB0-C861F140A3EE}" destId="{ED1765CC-F322-4899-9877-D1A36596D8E8}" srcOrd="0" destOrd="0" presId="urn:microsoft.com/office/officeart/2005/8/layout/hierarchy4"/>
    <dgm:cxn modelId="{4DFE600B-40C4-463A-95CF-54273CA4FBF5}" type="presParOf" srcId="{58805D66-25E4-4B2B-AFB0-C861F140A3EE}" destId="{A5251B43-D7D8-4E03-ACB6-308C6400FF8D}" srcOrd="1" destOrd="0" presId="urn:microsoft.com/office/officeart/2005/8/layout/hierarchy4"/>
    <dgm:cxn modelId="{560411B8-C5C4-4454-BA58-C7F1D8F1DAC3}" type="presParOf" srcId="{066C5F5A-1E40-4A2C-89FC-A083328C23D4}" destId="{1972DAC6-6D03-411E-9CC3-8FC3322D2FED}" srcOrd="1" destOrd="0" presId="urn:microsoft.com/office/officeart/2005/8/layout/hierarchy4"/>
    <dgm:cxn modelId="{7EB5D8C4-A706-4ECA-942D-FD3403A2FCEC}" type="presParOf" srcId="{066C5F5A-1E40-4A2C-89FC-A083328C23D4}" destId="{5C896D19-4635-47DA-8EC2-5783A57A4746}" srcOrd="2" destOrd="0" presId="urn:microsoft.com/office/officeart/2005/8/layout/hierarchy4"/>
    <dgm:cxn modelId="{7C7086A8-E511-459A-91E3-6435EBFCB3C9}" type="presParOf" srcId="{5C896D19-4635-47DA-8EC2-5783A57A4746}" destId="{78FB084D-E2E8-4EF2-9AFC-34CD25806776}" srcOrd="0" destOrd="0" presId="urn:microsoft.com/office/officeart/2005/8/layout/hierarchy4"/>
    <dgm:cxn modelId="{3A0F8AF6-18B1-4DBE-9BA3-D18DF57024A9}" type="presParOf" srcId="{5C896D19-4635-47DA-8EC2-5783A57A4746}" destId="{6C6E0330-4FE9-4675-B216-7A0A9F1769B8}" srcOrd="1" destOrd="0" presId="urn:microsoft.com/office/officeart/2005/8/layout/hierarchy4"/>
    <dgm:cxn modelId="{B867BB42-30D7-4A48-BD7F-0CE611456F97}" type="presParOf" srcId="{066C5F5A-1E40-4A2C-89FC-A083328C23D4}" destId="{BCEEFA9B-82C6-4183-ABBB-171EDB30FCC6}" srcOrd="3" destOrd="0" presId="urn:microsoft.com/office/officeart/2005/8/layout/hierarchy4"/>
    <dgm:cxn modelId="{23E1B302-4F49-452E-A685-EBB7D2148F31}" type="presParOf" srcId="{066C5F5A-1E40-4A2C-89FC-A083328C23D4}" destId="{F6F5ED9C-7636-4A4B-BBFA-279921854226}" srcOrd="4" destOrd="0" presId="urn:microsoft.com/office/officeart/2005/8/layout/hierarchy4"/>
    <dgm:cxn modelId="{674BB9CE-BF03-4838-92D7-E9BDD5056531}" type="presParOf" srcId="{F6F5ED9C-7636-4A4B-BBFA-279921854226}" destId="{79B573FA-36A0-46A2-ABC9-CF9632EB2A01}" srcOrd="0" destOrd="0" presId="urn:microsoft.com/office/officeart/2005/8/layout/hierarchy4"/>
    <dgm:cxn modelId="{1D50686E-E157-487C-A841-7C68166C4ABB}" type="presParOf" srcId="{F6F5ED9C-7636-4A4B-BBFA-279921854226}" destId="{2E2C5964-5423-41B6-A93C-0F6DDD4FC4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Besoins de l’IRD : suivi - pilotage - indicateurs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800" dirty="0" smtClean="0"/>
            <a:t>Organisation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/>
            <a:t>Géostratégie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/>
            <a:t>Priorités scientifique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428C90CB-A2C5-47AB-8C71-97247452836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Structures </a:t>
          </a:r>
          <a:r>
            <a:rPr lang="fr-FR" sz="1600" dirty="0" smtClean="0"/>
            <a:t>de recherche</a:t>
          </a:r>
          <a:endParaRPr lang="fr-FR" sz="1800" dirty="0"/>
        </a:p>
      </dgm:t>
    </dgm:pt>
    <dgm:pt modelId="{7D3778FC-1A1E-4905-B4A2-2E9F48014D7A}" type="parTrans" cxnId="{49648CB4-3CBB-4125-8553-052FE21A6D66}">
      <dgm:prSet/>
      <dgm:spPr/>
      <dgm:t>
        <a:bodyPr/>
        <a:lstStyle/>
        <a:p>
          <a:endParaRPr lang="fr-FR"/>
        </a:p>
      </dgm:t>
    </dgm:pt>
    <dgm:pt modelId="{CFD2C657-3E20-437C-85A6-99C2B8E92EFC}" type="sibTrans" cxnId="{49648CB4-3CBB-4125-8553-052FE21A6D66}">
      <dgm:prSet/>
      <dgm:spPr/>
      <dgm:t>
        <a:bodyPr/>
        <a:lstStyle/>
        <a:p>
          <a:endParaRPr lang="fr-FR"/>
        </a:p>
      </dgm:t>
    </dgm:pt>
    <dgm:pt modelId="{F2567FF2-7F08-4A0A-B3F4-B8311606F80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Chercheurs</a:t>
          </a:r>
          <a:endParaRPr lang="fr-FR" sz="1800" dirty="0"/>
        </a:p>
      </dgm:t>
    </dgm:pt>
    <dgm:pt modelId="{D580EA1D-0474-4E36-86E6-C2F343835D5F}" type="parTrans" cxnId="{DFDFB1B4-3035-4C24-9909-1C990E8DE978}">
      <dgm:prSet/>
      <dgm:spPr/>
      <dgm:t>
        <a:bodyPr/>
        <a:lstStyle/>
        <a:p>
          <a:endParaRPr lang="fr-FR"/>
        </a:p>
      </dgm:t>
    </dgm:pt>
    <dgm:pt modelId="{FBCA4E88-CE9C-4450-8C1E-7642127C0872}" type="sibTrans" cxnId="{DFDFB1B4-3035-4C24-9909-1C990E8DE978}">
      <dgm:prSet/>
      <dgm:spPr/>
      <dgm:t>
        <a:bodyPr/>
        <a:lstStyle/>
        <a:p>
          <a:endParaRPr lang="fr-FR"/>
        </a:p>
      </dgm:t>
    </dgm:pt>
    <dgm:pt modelId="{06C24BA3-9F57-4A8D-B703-D114FBC63960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Partenariats</a:t>
          </a:r>
          <a:endParaRPr lang="fr-FR" sz="1800" dirty="0"/>
        </a:p>
      </dgm:t>
    </dgm:pt>
    <dgm:pt modelId="{DC31DFB3-B543-4E33-9DD4-D08EDF6021CD}" type="parTrans" cxnId="{94E1C711-D18B-4F19-B624-2400B9BD2208}">
      <dgm:prSet/>
      <dgm:spPr/>
      <dgm:t>
        <a:bodyPr/>
        <a:lstStyle/>
        <a:p>
          <a:endParaRPr lang="fr-FR"/>
        </a:p>
      </dgm:t>
    </dgm:pt>
    <dgm:pt modelId="{4B71212A-DC4C-46F7-B42E-C3D3A936552A}" type="sibTrans" cxnId="{94E1C711-D18B-4F19-B624-2400B9BD2208}">
      <dgm:prSet/>
      <dgm:spPr/>
      <dgm:t>
        <a:bodyPr/>
        <a:lstStyle/>
        <a:p>
          <a:endParaRPr lang="fr-FR"/>
        </a:p>
      </dgm:t>
    </dgm:pt>
    <dgm:pt modelId="{E60E4176-419D-4478-925F-9309C57E19B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Présence Impact</a:t>
          </a:r>
          <a:endParaRPr lang="fr-FR" sz="1800" dirty="0"/>
        </a:p>
      </dgm:t>
    </dgm:pt>
    <dgm:pt modelId="{ADF3B16C-BD1E-4EAC-8193-0E40829DCCD1}" type="parTrans" cxnId="{B05268AB-1D01-41EC-B6EC-3DA82169EB78}">
      <dgm:prSet/>
      <dgm:spPr/>
      <dgm:t>
        <a:bodyPr/>
        <a:lstStyle/>
        <a:p>
          <a:endParaRPr lang="fr-FR"/>
        </a:p>
      </dgm:t>
    </dgm:pt>
    <dgm:pt modelId="{F9345B6C-CC55-4AA4-AB52-9C9416971A00}" type="sibTrans" cxnId="{B05268AB-1D01-41EC-B6EC-3DA82169EB78}">
      <dgm:prSet/>
      <dgm:spPr/>
      <dgm:t>
        <a:bodyPr/>
        <a:lstStyle/>
        <a:p>
          <a:endParaRPr lang="fr-FR"/>
        </a:p>
      </dgm:t>
    </dgm:pt>
    <dgm:pt modelId="{298BA75C-F9CA-49B4-B754-BC0AD6319887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Disciplines</a:t>
          </a:r>
          <a:endParaRPr lang="fr-FR" sz="1800" dirty="0"/>
        </a:p>
      </dgm:t>
    </dgm:pt>
    <dgm:pt modelId="{0D205CA7-2779-457E-A938-4E74C5315305}" type="parTrans" cxnId="{995EDD87-895D-413D-A678-C897E1A4655E}">
      <dgm:prSet/>
      <dgm:spPr/>
      <dgm:t>
        <a:bodyPr/>
        <a:lstStyle/>
        <a:p>
          <a:endParaRPr lang="fr-FR"/>
        </a:p>
      </dgm:t>
    </dgm:pt>
    <dgm:pt modelId="{8620E74A-4AF6-4D6F-9386-6F3FB9482A06}" type="sibTrans" cxnId="{995EDD87-895D-413D-A678-C897E1A4655E}">
      <dgm:prSet/>
      <dgm:spPr/>
      <dgm:t>
        <a:bodyPr/>
        <a:lstStyle/>
        <a:p>
          <a:endParaRPr lang="fr-FR"/>
        </a:p>
      </dgm:t>
    </dgm:pt>
    <dgm:pt modelId="{3FCF6575-4FA3-4D91-B34B-456EBA5AB567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Thèmes prioritaires</a:t>
          </a:r>
          <a:endParaRPr lang="fr-FR" sz="1800" dirty="0"/>
        </a:p>
      </dgm:t>
    </dgm:pt>
    <dgm:pt modelId="{A988C4F2-B0A0-4DA5-B021-06C3BD5B9F6A}" type="parTrans" cxnId="{06374B03-3558-4B2F-9914-82AE62FA3833}">
      <dgm:prSet/>
      <dgm:spPr/>
      <dgm:t>
        <a:bodyPr/>
        <a:lstStyle/>
        <a:p>
          <a:endParaRPr lang="fr-FR"/>
        </a:p>
      </dgm:t>
    </dgm:pt>
    <dgm:pt modelId="{27E09D9B-3AF4-4AF4-93ED-AF3C98A0D890}" type="sibTrans" cxnId="{06374B03-3558-4B2F-9914-82AE62FA3833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8051512-D43A-4ACF-B36F-9C019E75C15E}" type="pres">
      <dgm:prSet presAssocID="{17C93B69-E82F-4DE7-9F36-10B21E43EF66}" presName="vertOne" presStyleCnt="0"/>
      <dgm:spPr/>
    </dgm:pt>
    <dgm:pt modelId="{01072E43-8801-4041-BADE-B095E8DAA55A}" type="pres">
      <dgm:prSet presAssocID="{17C93B69-E82F-4DE7-9F36-10B21E43EF66}" presName="txOne" presStyleLbl="node0" presStyleIdx="0" presStyleCnt="1" custScaleY="652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DEEF67-0709-49DB-A654-8E9FE0F63FEF}" type="pres">
      <dgm:prSet presAssocID="{17C93B69-E82F-4DE7-9F36-10B21E43EF66}" presName="parTransOne" presStyleCnt="0"/>
      <dgm:spPr/>
    </dgm:pt>
    <dgm:pt modelId="{F7467AE3-6C8F-4142-B127-10996004D441}" type="pres">
      <dgm:prSet presAssocID="{17C93B69-E82F-4DE7-9F36-10B21E43EF66}" presName="horzOne" presStyleCnt="0"/>
      <dgm:spPr/>
    </dgm:pt>
    <dgm:pt modelId="{6ED3B940-5D93-4830-9930-A6DC39436202}" type="pres">
      <dgm:prSet presAssocID="{7361EBD8-E6D6-42F2-BBF5-7F8005FCBFC8}" presName="vertTwo" presStyleCnt="0"/>
      <dgm:spPr/>
    </dgm:pt>
    <dgm:pt modelId="{83AAB6CD-BC2F-4B8C-AD43-53CEDB10CF0D}" type="pres">
      <dgm:prSet presAssocID="{7361EBD8-E6D6-42F2-BBF5-7F8005FCBFC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AB9A25-A743-4AF9-8E22-DD312B748B4A}" type="pres">
      <dgm:prSet presAssocID="{7361EBD8-E6D6-42F2-BBF5-7F8005FCBFC8}" presName="parTransTwo" presStyleCnt="0"/>
      <dgm:spPr/>
    </dgm:pt>
    <dgm:pt modelId="{62EF625D-6654-438F-9903-CD65EB6D2820}" type="pres">
      <dgm:prSet presAssocID="{7361EBD8-E6D6-42F2-BBF5-7F8005FCBFC8}" presName="horzTwo" presStyleCnt="0"/>
      <dgm:spPr/>
    </dgm:pt>
    <dgm:pt modelId="{C0DEFA3B-4899-4458-B410-1083251C20D0}" type="pres">
      <dgm:prSet presAssocID="{428C90CB-A2C5-47AB-8C71-97247452836C}" presName="vertThree" presStyleCnt="0"/>
      <dgm:spPr/>
    </dgm:pt>
    <dgm:pt modelId="{3547B71D-C66B-46A4-A824-78C2298FE43D}" type="pres">
      <dgm:prSet presAssocID="{428C90CB-A2C5-47AB-8C71-97247452836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9FA875-8024-4A5C-A2A2-BDB16F9B0271}" type="pres">
      <dgm:prSet presAssocID="{428C90CB-A2C5-47AB-8C71-97247452836C}" presName="horzThree" presStyleCnt="0"/>
      <dgm:spPr/>
    </dgm:pt>
    <dgm:pt modelId="{819F7E66-F0EF-4A96-BE07-4E6584E73EB7}" type="pres">
      <dgm:prSet presAssocID="{CFD2C657-3E20-437C-85A6-99C2B8E92EFC}" presName="sibSpaceThree" presStyleCnt="0"/>
      <dgm:spPr/>
    </dgm:pt>
    <dgm:pt modelId="{25DBCF0C-E140-4ED7-A8D5-98EBD123A970}" type="pres">
      <dgm:prSet presAssocID="{F2567FF2-7F08-4A0A-B3F4-B8311606F80C}" presName="vertThree" presStyleCnt="0"/>
      <dgm:spPr/>
    </dgm:pt>
    <dgm:pt modelId="{6422BB4E-CD21-47A4-B161-685AE6A66328}" type="pres">
      <dgm:prSet presAssocID="{F2567FF2-7F08-4A0A-B3F4-B8311606F80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AE9B79-282A-4B06-B951-882607DB531D}" type="pres">
      <dgm:prSet presAssocID="{F2567FF2-7F08-4A0A-B3F4-B8311606F80C}" presName="horzThree" presStyleCnt="0"/>
      <dgm:spPr/>
    </dgm:pt>
    <dgm:pt modelId="{01646605-A6A9-4782-BF8C-E2331EDE7476}" type="pres">
      <dgm:prSet presAssocID="{F2A53E6A-3D90-44B4-B6B9-1E6BBEFFABA3}" presName="sibSpaceTwo" presStyleCnt="0"/>
      <dgm:spPr/>
    </dgm:pt>
    <dgm:pt modelId="{EA60CA38-2A3B-41B7-9F33-48F806150C21}" type="pres">
      <dgm:prSet presAssocID="{78B0B44B-B7D3-41B6-92A7-0FC8E77FC14E}" presName="vertTwo" presStyleCnt="0"/>
      <dgm:spPr/>
    </dgm:pt>
    <dgm:pt modelId="{5BB630CD-5A5E-410A-81AD-28D68C7161B9}" type="pres">
      <dgm:prSet presAssocID="{78B0B44B-B7D3-41B6-92A7-0FC8E77FC14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4E1E95-B5F3-4313-BC64-33E4B1C8E6AB}" type="pres">
      <dgm:prSet presAssocID="{78B0B44B-B7D3-41B6-92A7-0FC8E77FC14E}" presName="parTransTwo" presStyleCnt="0"/>
      <dgm:spPr/>
    </dgm:pt>
    <dgm:pt modelId="{E6A8A414-3600-4DBB-AAB0-8280E21592B3}" type="pres">
      <dgm:prSet presAssocID="{78B0B44B-B7D3-41B6-92A7-0FC8E77FC14E}" presName="horzTwo" presStyleCnt="0"/>
      <dgm:spPr/>
    </dgm:pt>
    <dgm:pt modelId="{B91D655A-3F57-4567-B145-921C3E815F4A}" type="pres">
      <dgm:prSet presAssocID="{298BA75C-F9CA-49B4-B754-BC0AD6319887}" presName="vertThree" presStyleCnt="0"/>
      <dgm:spPr/>
    </dgm:pt>
    <dgm:pt modelId="{12F0EC67-B809-4498-8BB3-8C9EBDFE6925}" type="pres">
      <dgm:prSet presAssocID="{298BA75C-F9CA-49B4-B754-BC0AD6319887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358081-A495-49B4-9BC9-BE614AC7168E}" type="pres">
      <dgm:prSet presAssocID="{298BA75C-F9CA-49B4-B754-BC0AD6319887}" presName="horzThree" presStyleCnt="0"/>
      <dgm:spPr/>
    </dgm:pt>
    <dgm:pt modelId="{C307464A-39AD-49D7-BFD5-E59FF923A051}" type="pres">
      <dgm:prSet presAssocID="{8620E74A-4AF6-4D6F-9386-6F3FB9482A06}" presName="sibSpaceThree" presStyleCnt="0"/>
      <dgm:spPr/>
    </dgm:pt>
    <dgm:pt modelId="{1F8FC4F9-F409-4AB9-BFFC-C70BB92D63D4}" type="pres">
      <dgm:prSet presAssocID="{3FCF6575-4FA3-4D91-B34B-456EBA5AB567}" presName="vertThree" presStyleCnt="0"/>
      <dgm:spPr/>
    </dgm:pt>
    <dgm:pt modelId="{5EF6B4A2-EBAD-46E2-8357-10D49A3BA3B7}" type="pres">
      <dgm:prSet presAssocID="{3FCF6575-4FA3-4D91-B34B-456EBA5AB56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C004C7-9552-4C37-91B6-6E95D9BF3D28}" type="pres">
      <dgm:prSet presAssocID="{3FCF6575-4FA3-4D91-B34B-456EBA5AB567}" presName="horzThree" presStyleCnt="0"/>
      <dgm:spPr/>
    </dgm:pt>
    <dgm:pt modelId="{92BAFDF5-49D2-4D9F-B292-D9B9C0705B1C}" type="pres">
      <dgm:prSet presAssocID="{82EA5479-15D5-4718-A5EC-7BEE2E1F5119}" presName="sibSpaceTwo" presStyleCnt="0"/>
      <dgm:spPr/>
    </dgm:pt>
    <dgm:pt modelId="{14607C26-6C22-405E-B6D9-038CF79A2480}" type="pres">
      <dgm:prSet presAssocID="{29B9FF33-F54A-4C92-99FE-600DC91DE949}" presName="vertTwo" presStyleCnt="0"/>
      <dgm:spPr/>
    </dgm:pt>
    <dgm:pt modelId="{2C41FF36-8222-49EA-8992-EF60CC31AA50}" type="pres">
      <dgm:prSet presAssocID="{29B9FF33-F54A-4C92-99FE-600DC91DE94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EF743D-A46F-437F-9ED7-E29D429D6DC4}" type="pres">
      <dgm:prSet presAssocID="{29B9FF33-F54A-4C92-99FE-600DC91DE949}" presName="parTransTwo" presStyleCnt="0"/>
      <dgm:spPr/>
    </dgm:pt>
    <dgm:pt modelId="{1F016F56-8F49-47ED-9A9C-37C80AF1EAC7}" type="pres">
      <dgm:prSet presAssocID="{29B9FF33-F54A-4C92-99FE-600DC91DE949}" presName="horzTwo" presStyleCnt="0"/>
      <dgm:spPr/>
    </dgm:pt>
    <dgm:pt modelId="{B2B80FF5-B599-4F87-A4D7-43CC17E17D33}" type="pres">
      <dgm:prSet presAssocID="{06C24BA3-9F57-4A8D-B703-D114FBC63960}" presName="vertThree" presStyleCnt="0"/>
      <dgm:spPr/>
    </dgm:pt>
    <dgm:pt modelId="{3DA58E6C-7662-45BC-B849-22E6237D4580}" type="pres">
      <dgm:prSet presAssocID="{06C24BA3-9F57-4A8D-B703-D114FBC6396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D2BCD4-CC2A-415E-9BCE-6A465BE47BB5}" type="pres">
      <dgm:prSet presAssocID="{06C24BA3-9F57-4A8D-B703-D114FBC63960}" presName="horzThree" presStyleCnt="0"/>
      <dgm:spPr/>
    </dgm:pt>
    <dgm:pt modelId="{751D4E7C-5BDE-4587-AF25-560EDB9C7A70}" type="pres">
      <dgm:prSet presAssocID="{4B71212A-DC4C-46F7-B42E-C3D3A936552A}" presName="sibSpaceThree" presStyleCnt="0"/>
      <dgm:spPr/>
    </dgm:pt>
    <dgm:pt modelId="{BCEAC526-C46C-4E5D-AD30-2EDE522B6A37}" type="pres">
      <dgm:prSet presAssocID="{E60E4176-419D-4478-925F-9309C57E19B4}" presName="vertThree" presStyleCnt="0"/>
      <dgm:spPr/>
    </dgm:pt>
    <dgm:pt modelId="{DCA91BC1-0D7D-4C71-844A-9EB445598FE3}" type="pres">
      <dgm:prSet presAssocID="{E60E4176-419D-4478-925F-9309C57E19B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98FA76-8096-4FCA-B10B-586AD8CC2CB8}" type="pres">
      <dgm:prSet presAssocID="{E60E4176-419D-4478-925F-9309C57E19B4}" presName="horzThree" presStyleCnt="0"/>
      <dgm:spPr/>
    </dgm:pt>
  </dgm:ptLst>
  <dgm:cxnLst>
    <dgm:cxn modelId="{00430B5F-9E5C-4035-B3E3-B6D41B357169}" type="presOf" srcId="{BD77D502-AFDA-4F9C-B9A2-7C94BE9945BD}" destId="{45D66DC6-AD65-4D80-9018-F62454A82838}" srcOrd="0" destOrd="0" presId="urn:microsoft.com/office/officeart/2005/8/layout/hierarchy4"/>
    <dgm:cxn modelId="{94E1C711-D18B-4F19-B624-2400B9BD2208}" srcId="{29B9FF33-F54A-4C92-99FE-600DC91DE949}" destId="{06C24BA3-9F57-4A8D-B703-D114FBC63960}" srcOrd="0" destOrd="0" parTransId="{DC31DFB3-B543-4E33-9DD4-D08EDF6021CD}" sibTransId="{4B71212A-DC4C-46F7-B42E-C3D3A936552A}"/>
    <dgm:cxn modelId="{FDFB78EF-43C3-4D84-B394-DF65CBF89735}" type="presOf" srcId="{E60E4176-419D-4478-925F-9309C57E19B4}" destId="{DCA91BC1-0D7D-4C71-844A-9EB445598FE3}" srcOrd="0" destOrd="0" presId="urn:microsoft.com/office/officeart/2005/8/layout/hierarchy4"/>
    <dgm:cxn modelId="{4FDDCE30-B106-4C01-B55F-A850B230C486}" type="presOf" srcId="{3FCF6575-4FA3-4D91-B34B-456EBA5AB567}" destId="{5EF6B4A2-EBAD-46E2-8357-10D49A3BA3B7}" srcOrd="0" destOrd="0" presId="urn:microsoft.com/office/officeart/2005/8/layout/hierarchy4"/>
    <dgm:cxn modelId="{C7A87A65-F257-4CC5-B7D4-30E0595480A6}" type="presOf" srcId="{F2567FF2-7F08-4A0A-B3F4-B8311606F80C}" destId="{6422BB4E-CD21-47A4-B161-685AE6A66328}" srcOrd="0" destOrd="0" presId="urn:microsoft.com/office/officeart/2005/8/layout/hierarchy4"/>
    <dgm:cxn modelId="{2FF9E8DF-FA61-4009-8990-7A627A1ED416}" type="presOf" srcId="{7361EBD8-E6D6-42F2-BBF5-7F8005FCBFC8}" destId="{83AAB6CD-BC2F-4B8C-AD43-53CEDB10CF0D}" srcOrd="0" destOrd="0" presId="urn:microsoft.com/office/officeart/2005/8/layout/hierarchy4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AC74D796-6AD0-4F64-AB88-9C7BA9C6FA10}" type="presOf" srcId="{298BA75C-F9CA-49B4-B754-BC0AD6319887}" destId="{12F0EC67-B809-4498-8BB3-8C9EBDFE6925}" srcOrd="0" destOrd="0" presId="urn:microsoft.com/office/officeart/2005/8/layout/hierarchy4"/>
    <dgm:cxn modelId="{F57ABF5F-30C9-4137-B54B-27781C0FD3DA}" type="presOf" srcId="{17C93B69-E82F-4DE7-9F36-10B21E43EF66}" destId="{01072E43-8801-4041-BADE-B095E8DAA55A}" srcOrd="0" destOrd="0" presId="urn:microsoft.com/office/officeart/2005/8/layout/hierarchy4"/>
    <dgm:cxn modelId="{995EDD87-895D-413D-A678-C897E1A4655E}" srcId="{78B0B44B-B7D3-41B6-92A7-0FC8E77FC14E}" destId="{298BA75C-F9CA-49B4-B754-BC0AD6319887}" srcOrd="0" destOrd="0" parTransId="{0D205CA7-2779-457E-A938-4E74C5315305}" sibTransId="{8620E74A-4AF6-4D6F-9386-6F3FB9482A06}"/>
    <dgm:cxn modelId="{06374B03-3558-4B2F-9914-82AE62FA3833}" srcId="{78B0B44B-B7D3-41B6-92A7-0FC8E77FC14E}" destId="{3FCF6575-4FA3-4D91-B34B-456EBA5AB567}" srcOrd="1" destOrd="0" parTransId="{A988C4F2-B0A0-4DA5-B021-06C3BD5B9F6A}" sibTransId="{27E09D9B-3AF4-4AF4-93ED-AF3C98A0D890}"/>
    <dgm:cxn modelId="{DFDFB1B4-3035-4C24-9909-1C990E8DE978}" srcId="{7361EBD8-E6D6-42F2-BBF5-7F8005FCBFC8}" destId="{F2567FF2-7F08-4A0A-B3F4-B8311606F80C}" srcOrd="1" destOrd="0" parTransId="{D580EA1D-0474-4E36-86E6-C2F343835D5F}" sibTransId="{FBCA4E88-CE9C-4450-8C1E-7642127C0872}"/>
    <dgm:cxn modelId="{1447C78C-6155-4BB7-A711-AF7608913FC3}" srcId="{BD77D502-AFDA-4F9C-B9A2-7C94BE9945BD}" destId="{17C93B69-E82F-4DE7-9F36-10B21E43EF66}" srcOrd="0" destOrd="0" parTransId="{44284593-1552-46B4-8FCF-6FF436E7C02C}" sibTransId="{2A420417-9335-4D54-9488-476CA2A4DEAC}"/>
    <dgm:cxn modelId="{B05268AB-1D01-41EC-B6EC-3DA82169EB78}" srcId="{29B9FF33-F54A-4C92-99FE-600DC91DE949}" destId="{E60E4176-419D-4478-925F-9309C57E19B4}" srcOrd="1" destOrd="0" parTransId="{ADF3B16C-BD1E-4EAC-8193-0E40829DCCD1}" sibTransId="{F9345B6C-CC55-4AA4-AB52-9C9416971A00}"/>
    <dgm:cxn modelId="{10581A60-0629-4217-8265-57AEA044A0CC}" type="presOf" srcId="{428C90CB-A2C5-47AB-8C71-97247452836C}" destId="{3547B71D-C66B-46A4-A824-78C2298FE43D}" srcOrd="0" destOrd="0" presId="urn:microsoft.com/office/officeart/2005/8/layout/hierarchy4"/>
    <dgm:cxn modelId="{90E84D32-A2FB-4B51-ABCB-C7CEA87C663F}" type="presOf" srcId="{78B0B44B-B7D3-41B6-92A7-0FC8E77FC14E}" destId="{5BB630CD-5A5E-410A-81AD-28D68C7161B9}" srcOrd="0" destOrd="0" presId="urn:microsoft.com/office/officeart/2005/8/layout/hierarchy4"/>
    <dgm:cxn modelId="{218F1783-5683-47A1-BB17-F5786148DFCF}" type="presOf" srcId="{29B9FF33-F54A-4C92-99FE-600DC91DE949}" destId="{2C41FF36-8222-49EA-8992-EF60CC31AA50}" srcOrd="0" destOrd="0" presId="urn:microsoft.com/office/officeart/2005/8/layout/hierarchy4"/>
    <dgm:cxn modelId="{8336BC53-D2FA-4A52-87AB-C9FA7045C02E}" type="presOf" srcId="{06C24BA3-9F57-4A8D-B703-D114FBC63960}" destId="{3DA58E6C-7662-45BC-B849-22E6237D4580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49648CB4-3CBB-4125-8553-052FE21A6D66}" srcId="{7361EBD8-E6D6-42F2-BBF5-7F8005FCBFC8}" destId="{428C90CB-A2C5-47AB-8C71-97247452836C}" srcOrd="0" destOrd="0" parTransId="{7D3778FC-1A1E-4905-B4A2-2E9F48014D7A}" sibTransId="{CFD2C657-3E20-437C-85A6-99C2B8E92EFC}"/>
    <dgm:cxn modelId="{F19C0D8D-015D-41FF-8DD3-1EF22263C27F}" type="presParOf" srcId="{45D66DC6-AD65-4D80-9018-F62454A82838}" destId="{98051512-D43A-4ACF-B36F-9C019E75C15E}" srcOrd="0" destOrd="0" presId="urn:microsoft.com/office/officeart/2005/8/layout/hierarchy4"/>
    <dgm:cxn modelId="{7EA3DF52-357D-4874-B0ED-8C7376DB51D2}" type="presParOf" srcId="{98051512-D43A-4ACF-B36F-9C019E75C15E}" destId="{01072E43-8801-4041-BADE-B095E8DAA55A}" srcOrd="0" destOrd="0" presId="urn:microsoft.com/office/officeart/2005/8/layout/hierarchy4"/>
    <dgm:cxn modelId="{1ED36D26-E38F-45B8-B066-0C46AD6DD549}" type="presParOf" srcId="{98051512-D43A-4ACF-B36F-9C019E75C15E}" destId="{32DEEF67-0709-49DB-A654-8E9FE0F63FEF}" srcOrd="1" destOrd="0" presId="urn:microsoft.com/office/officeart/2005/8/layout/hierarchy4"/>
    <dgm:cxn modelId="{942B90FB-8242-4325-BA3A-296A09481AAF}" type="presParOf" srcId="{98051512-D43A-4ACF-B36F-9C019E75C15E}" destId="{F7467AE3-6C8F-4142-B127-10996004D441}" srcOrd="2" destOrd="0" presId="urn:microsoft.com/office/officeart/2005/8/layout/hierarchy4"/>
    <dgm:cxn modelId="{EA778281-5BA3-4B65-83BB-18BA413C569C}" type="presParOf" srcId="{F7467AE3-6C8F-4142-B127-10996004D441}" destId="{6ED3B940-5D93-4830-9930-A6DC39436202}" srcOrd="0" destOrd="0" presId="urn:microsoft.com/office/officeart/2005/8/layout/hierarchy4"/>
    <dgm:cxn modelId="{986CE49B-E6CE-400B-B698-8D0462DC0CDD}" type="presParOf" srcId="{6ED3B940-5D93-4830-9930-A6DC39436202}" destId="{83AAB6CD-BC2F-4B8C-AD43-53CEDB10CF0D}" srcOrd="0" destOrd="0" presId="urn:microsoft.com/office/officeart/2005/8/layout/hierarchy4"/>
    <dgm:cxn modelId="{43F09404-3757-41BA-871A-5087C935DF2F}" type="presParOf" srcId="{6ED3B940-5D93-4830-9930-A6DC39436202}" destId="{CDAB9A25-A743-4AF9-8E22-DD312B748B4A}" srcOrd="1" destOrd="0" presId="urn:microsoft.com/office/officeart/2005/8/layout/hierarchy4"/>
    <dgm:cxn modelId="{81559BA6-F1A3-469C-8CC6-54A06FC06196}" type="presParOf" srcId="{6ED3B940-5D93-4830-9930-A6DC39436202}" destId="{62EF625D-6654-438F-9903-CD65EB6D2820}" srcOrd="2" destOrd="0" presId="urn:microsoft.com/office/officeart/2005/8/layout/hierarchy4"/>
    <dgm:cxn modelId="{CA32B7C7-474A-45EE-9F0C-B7534F7E1B6C}" type="presParOf" srcId="{62EF625D-6654-438F-9903-CD65EB6D2820}" destId="{C0DEFA3B-4899-4458-B410-1083251C20D0}" srcOrd="0" destOrd="0" presId="urn:microsoft.com/office/officeart/2005/8/layout/hierarchy4"/>
    <dgm:cxn modelId="{83A8077E-259A-4EFA-9A8C-FBF41FEAD1D6}" type="presParOf" srcId="{C0DEFA3B-4899-4458-B410-1083251C20D0}" destId="{3547B71D-C66B-46A4-A824-78C2298FE43D}" srcOrd="0" destOrd="0" presId="urn:microsoft.com/office/officeart/2005/8/layout/hierarchy4"/>
    <dgm:cxn modelId="{D0D7512E-B003-4E14-A49C-E5AA2EAB04F6}" type="presParOf" srcId="{C0DEFA3B-4899-4458-B410-1083251C20D0}" destId="{129FA875-8024-4A5C-A2A2-BDB16F9B0271}" srcOrd="1" destOrd="0" presId="urn:microsoft.com/office/officeart/2005/8/layout/hierarchy4"/>
    <dgm:cxn modelId="{4D993B97-D79E-4BEB-9335-CEF19014B1EA}" type="presParOf" srcId="{62EF625D-6654-438F-9903-CD65EB6D2820}" destId="{819F7E66-F0EF-4A96-BE07-4E6584E73EB7}" srcOrd="1" destOrd="0" presId="urn:microsoft.com/office/officeart/2005/8/layout/hierarchy4"/>
    <dgm:cxn modelId="{352578B1-6EDC-4A2C-92A8-F0743D9CB976}" type="presParOf" srcId="{62EF625D-6654-438F-9903-CD65EB6D2820}" destId="{25DBCF0C-E140-4ED7-A8D5-98EBD123A970}" srcOrd="2" destOrd="0" presId="urn:microsoft.com/office/officeart/2005/8/layout/hierarchy4"/>
    <dgm:cxn modelId="{D5925FEF-E205-47CE-BC34-C60EEDEB4FF5}" type="presParOf" srcId="{25DBCF0C-E140-4ED7-A8D5-98EBD123A970}" destId="{6422BB4E-CD21-47A4-B161-685AE6A66328}" srcOrd="0" destOrd="0" presId="urn:microsoft.com/office/officeart/2005/8/layout/hierarchy4"/>
    <dgm:cxn modelId="{2C2AAC81-B2E9-4E4A-9811-4CC959A40D8E}" type="presParOf" srcId="{25DBCF0C-E140-4ED7-A8D5-98EBD123A970}" destId="{28AE9B79-282A-4B06-B951-882607DB531D}" srcOrd="1" destOrd="0" presId="urn:microsoft.com/office/officeart/2005/8/layout/hierarchy4"/>
    <dgm:cxn modelId="{114C17CC-589A-4557-A605-18F21029038F}" type="presParOf" srcId="{F7467AE3-6C8F-4142-B127-10996004D441}" destId="{01646605-A6A9-4782-BF8C-E2331EDE7476}" srcOrd="1" destOrd="0" presId="urn:microsoft.com/office/officeart/2005/8/layout/hierarchy4"/>
    <dgm:cxn modelId="{09DC0FFC-4E5E-4357-A08C-A74610F0D555}" type="presParOf" srcId="{F7467AE3-6C8F-4142-B127-10996004D441}" destId="{EA60CA38-2A3B-41B7-9F33-48F806150C21}" srcOrd="2" destOrd="0" presId="urn:microsoft.com/office/officeart/2005/8/layout/hierarchy4"/>
    <dgm:cxn modelId="{2C83ECD3-5615-44C2-BBB4-746C6EF37C2E}" type="presParOf" srcId="{EA60CA38-2A3B-41B7-9F33-48F806150C21}" destId="{5BB630CD-5A5E-410A-81AD-28D68C7161B9}" srcOrd="0" destOrd="0" presId="urn:microsoft.com/office/officeart/2005/8/layout/hierarchy4"/>
    <dgm:cxn modelId="{D039B4F2-EFDD-4BB1-A51D-ABB1E9185113}" type="presParOf" srcId="{EA60CA38-2A3B-41B7-9F33-48F806150C21}" destId="{034E1E95-B5F3-4313-BC64-33E4B1C8E6AB}" srcOrd="1" destOrd="0" presId="urn:microsoft.com/office/officeart/2005/8/layout/hierarchy4"/>
    <dgm:cxn modelId="{FBFF1345-2102-4793-8E7A-DC259FBBCCFA}" type="presParOf" srcId="{EA60CA38-2A3B-41B7-9F33-48F806150C21}" destId="{E6A8A414-3600-4DBB-AAB0-8280E21592B3}" srcOrd="2" destOrd="0" presId="urn:microsoft.com/office/officeart/2005/8/layout/hierarchy4"/>
    <dgm:cxn modelId="{0A6557DA-9F38-4ADA-AFF3-51B881233721}" type="presParOf" srcId="{E6A8A414-3600-4DBB-AAB0-8280E21592B3}" destId="{B91D655A-3F57-4567-B145-921C3E815F4A}" srcOrd="0" destOrd="0" presId="urn:microsoft.com/office/officeart/2005/8/layout/hierarchy4"/>
    <dgm:cxn modelId="{0EF5E8AF-7FFF-4CC2-8F72-9E143264F667}" type="presParOf" srcId="{B91D655A-3F57-4567-B145-921C3E815F4A}" destId="{12F0EC67-B809-4498-8BB3-8C9EBDFE6925}" srcOrd="0" destOrd="0" presId="urn:microsoft.com/office/officeart/2005/8/layout/hierarchy4"/>
    <dgm:cxn modelId="{1822937C-B9D8-4CE1-8D23-8C53EBC3BF20}" type="presParOf" srcId="{B91D655A-3F57-4567-B145-921C3E815F4A}" destId="{86358081-A495-49B4-9BC9-BE614AC7168E}" srcOrd="1" destOrd="0" presId="urn:microsoft.com/office/officeart/2005/8/layout/hierarchy4"/>
    <dgm:cxn modelId="{F97B6ADE-E4E8-4FA7-9988-DF4568714CEE}" type="presParOf" srcId="{E6A8A414-3600-4DBB-AAB0-8280E21592B3}" destId="{C307464A-39AD-49D7-BFD5-E59FF923A051}" srcOrd="1" destOrd="0" presId="urn:microsoft.com/office/officeart/2005/8/layout/hierarchy4"/>
    <dgm:cxn modelId="{AE24984F-894C-4C1F-A981-EB94C5BF2F30}" type="presParOf" srcId="{E6A8A414-3600-4DBB-AAB0-8280E21592B3}" destId="{1F8FC4F9-F409-4AB9-BFFC-C70BB92D63D4}" srcOrd="2" destOrd="0" presId="urn:microsoft.com/office/officeart/2005/8/layout/hierarchy4"/>
    <dgm:cxn modelId="{ED2A2578-66CC-4083-B2ED-F8215C469EC6}" type="presParOf" srcId="{1F8FC4F9-F409-4AB9-BFFC-C70BB92D63D4}" destId="{5EF6B4A2-EBAD-46E2-8357-10D49A3BA3B7}" srcOrd="0" destOrd="0" presId="urn:microsoft.com/office/officeart/2005/8/layout/hierarchy4"/>
    <dgm:cxn modelId="{F614C4BE-23AD-484B-AB23-980FF0A8688D}" type="presParOf" srcId="{1F8FC4F9-F409-4AB9-BFFC-C70BB92D63D4}" destId="{C2C004C7-9552-4C37-91B6-6E95D9BF3D28}" srcOrd="1" destOrd="0" presId="urn:microsoft.com/office/officeart/2005/8/layout/hierarchy4"/>
    <dgm:cxn modelId="{50029A46-5810-4358-8EB0-5119D683858F}" type="presParOf" srcId="{F7467AE3-6C8F-4142-B127-10996004D441}" destId="{92BAFDF5-49D2-4D9F-B292-D9B9C0705B1C}" srcOrd="3" destOrd="0" presId="urn:microsoft.com/office/officeart/2005/8/layout/hierarchy4"/>
    <dgm:cxn modelId="{6BFB18AB-1D02-4901-B0A9-72D5E67F9398}" type="presParOf" srcId="{F7467AE3-6C8F-4142-B127-10996004D441}" destId="{14607C26-6C22-405E-B6D9-038CF79A2480}" srcOrd="4" destOrd="0" presId="urn:microsoft.com/office/officeart/2005/8/layout/hierarchy4"/>
    <dgm:cxn modelId="{2419B2F1-F85D-4BAE-8989-72985F0CB6B1}" type="presParOf" srcId="{14607C26-6C22-405E-B6D9-038CF79A2480}" destId="{2C41FF36-8222-49EA-8992-EF60CC31AA50}" srcOrd="0" destOrd="0" presId="urn:microsoft.com/office/officeart/2005/8/layout/hierarchy4"/>
    <dgm:cxn modelId="{3F02E4B0-29B8-4DB2-9884-1C0A1BF1DCF9}" type="presParOf" srcId="{14607C26-6C22-405E-B6D9-038CF79A2480}" destId="{EDEF743D-A46F-437F-9ED7-E29D429D6DC4}" srcOrd="1" destOrd="0" presId="urn:microsoft.com/office/officeart/2005/8/layout/hierarchy4"/>
    <dgm:cxn modelId="{C271FD0B-0D81-4485-82A9-4114E7770FBE}" type="presParOf" srcId="{14607C26-6C22-405E-B6D9-038CF79A2480}" destId="{1F016F56-8F49-47ED-9A9C-37C80AF1EAC7}" srcOrd="2" destOrd="0" presId="urn:microsoft.com/office/officeart/2005/8/layout/hierarchy4"/>
    <dgm:cxn modelId="{6433ABD0-0F74-4AEB-A986-BF71FEC084E7}" type="presParOf" srcId="{1F016F56-8F49-47ED-9A9C-37C80AF1EAC7}" destId="{B2B80FF5-B599-4F87-A4D7-43CC17E17D33}" srcOrd="0" destOrd="0" presId="urn:microsoft.com/office/officeart/2005/8/layout/hierarchy4"/>
    <dgm:cxn modelId="{1E6E813C-9162-4AD2-B419-8CD2D24CC269}" type="presParOf" srcId="{B2B80FF5-B599-4F87-A4D7-43CC17E17D33}" destId="{3DA58E6C-7662-45BC-B849-22E6237D4580}" srcOrd="0" destOrd="0" presId="urn:microsoft.com/office/officeart/2005/8/layout/hierarchy4"/>
    <dgm:cxn modelId="{2240656E-022E-463E-99CF-5DB9D5C5BD36}" type="presParOf" srcId="{B2B80FF5-B599-4F87-A4D7-43CC17E17D33}" destId="{FED2BCD4-CC2A-415E-9BCE-6A465BE47BB5}" srcOrd="1" destOrd="0" presId="urn:microsoft.com/office/officeart/2005/8/layout/hierarchy4"/>
    <dgm:cxn modelId="{9F42081C-8184-42C4-8126-FFA745852687}" type="presParOf" srcId="{1F016F56-8F49-47ED-9A9C-37C80AF1EAC7}" destId="{751D4E7C-5BDE-4587-AF25-560EDB9C7A70}" srcOrd="1" destOrd="0" presId="urn:microsoft.com/office/officeart/2005/8/layout/hierarchy4"/>
    <dgm:cxn modelId="{72398A11-E8B8-48FF-B6DA-C4F8D20A6F24}" type="presParOf" srcId="{1F016F56-8F49-47ED-9A9C-37C80AF1EAC7}" destId="{BCEAC526-C46C-4E5D-AD30-2EDE522B6A37}" srcOrd="2" destOrd="0" presId="urn:microsoft.com/office/officeart/2005/8/layout/hierarchy4"/>
    <dgm:cxn modelId="{F5980FB2-2ACC-47B9-968A-86AC748E4AB6}" type="presParOf" srcId="{BCEAC526-C46C-4E5D-AD30-2EDE522B6A37}" destId="{DCA91BC1-0D7D-4C71-844A-9EB445598FE3}" srcOrd="0" destOrd="0" presId="urn:microsoft.com/office/officeart/2005/8/layout/hierarchy4"/>
    <dgm:cxn modelId="{B25CDC47-B03A-4B5C-92AB-B25DE220FCF2}" type="presParOf" srcId="{BCEAC526-C46C-4E5D-AD30-2EDE522B6A37}" destId="{F798FA76-8096-4FCA-B10B-586AD8CC2C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Approche documentaire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Catalogage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Texte intégral</a:t>
          </a:r>
          <a:br>
            <a:rPr lang="fr-FR" sz="2800" dirty="0" smtClean="0"/>
          </a:br>
          <a:r>
            <a:rPr lang="fr-FR" sz="2800" dirty="0" smtClean="0"/>
            <a:t>Libre Accès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Indexation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04F5BA32-B628-4810-AF46-05BA168F955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 smtClean="0"/>
            <a:t>Publications des chercheurs IRD</a:t>
          </a:r>
          <a:endParaRPr lang="fr-FR" sz="3200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BAF087-183C-4FDE-8405-7B62A2716902}" type="parTrans" cxnId="{D18457E4-D774-4CB4-ABDB-61113FCC6A86}">
      <dgm:prSet/>
      <dgm:spPr/>
      <dgm:t>
        <a:bodyPr/>
        <a:lstStyle/>
        <a:p>
          <a:endParaRPr lang="fr-FR"/>
        </a:p>
      </dgm:t>
    </dgm:pt>
    <dgm:pt modelId="{17AB4F02-F173-42CA-9E3A-432816002F0C}" type="sibTrans" cxnId="{D18457E4-D774-4CB4-ABDB-61113FCC6A86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702BE77-ED3D-4A06-9BF4-B6B5D90A177F}" type="pres">
      <dgm:prSet presAssocID="{04F5BA32-B628-4810-AF46-05BA168F9553}" presName="vertOne" presStyleCnt="0"/>
      <dgm:spPr/>
    </dgm:pt>
    <dgm:pt modelId="{A42C9866-9898-44CC-AE53-44F633875222}" type="pres">
      <dgm:prSet presAssocID="{04F5BA32-B628-4810-AF46-05BA168F9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11BE3-B0D3-495F-94F3-7A8C8BF67F33}" type="pres">
      <dgm:prSet presAssocID="{04F5BA32-B628-4810-AF46-05BA168F9553}" presName="parTransOne" presStyleCnt="0"/>
      <dgm:spPr/>
    </dgm:pt>
    <dgm:pt modelId="{61C3C6D2-E811-48AF-A3A8-27588108DA0C}" type="pres">
      <dgm:prSet presAssocID="{04F5BA32-B628-4810-AF46-05BA168F9553}" presName="horzOne" presStyleCnt="0"/>
      <dgm:spPr/>
    </dgm:pt>
    <dgm:pt modelId="{0F207FC2-BA89-4FE8-8DB8-31A611D83DE8}" type="pres">
      <dgm:prSet presAssocID="{17C93B69-E82F-4DE7-9F36-10B21E43EF66}" presName="vertTwo" presStyleCnt="0"/>
      <dgm:spPr/>
    </dgm:pt>
    <dgm:pt modelId="{11D74117-4011-42DC-BEFE-907AC8CF99C7}" type="pres">
      <dgm:prSet presAssocID="{17C93B69-E82F-4DE7-9F36-10B21E43EF66}" presName="txTwo" presStyleLbl="node2" presStyleIdx="0" presStyleCnt="1" custScaleY="51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0D9BEA-DD26-4C4F-9ED4-C16A69CE3BD3}" type="pres">
      <dgm:prSet presAssocID="{17C93B69-E82F-4DE7-9F36-10B21E43EF66}" presName="parTransTwo" presStyleCnt="0"/>
      <dgm:spPr/>
    </dgm:pt>
    <dgm:pt modelId="{066C5F5A-1E40-4A2C-89FC-A083328C23D4}" type="pres">
      <dgm:prSet presAssocID="{17C93B69-E82F-4DE7-9F36-10B21E43EF66}" presName="horzTwo" presStyleCnt="0"/>
      <dgm:spPr/>
    </dgm:pt>
    <dgm:pt modelId="{58805D66-25E4-4B2B-AFB0-C861F140A3EE}" type="pres">
      <dgm:prSet presAssocID="{7361EBD8-E6D6-42F2-BBF5-7F8005FCBFC8}" presName="vertThree" presStyleCnt="0"/>
      <dgm:spPr/>
    </dgm:pt>
    <dgm:pt modelId="{ED1765CC-F322-4899-9877-D1A36596D8E8}" type="pres">
      <dgm:prSet presAssocID="{7361EBD8-E6D6-42F2-BBF5-7F8005FCBFC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251B43-D7D8-4E03-ACB6-308C6400FF8D}" type="pres">
      <dgm:prSet presAssocID="{7361EBD8-E6D6-42F2-BBF5-7F8005FCBFC8}" presName="horzThree" presStyleCnt="0"/>
      <dgm:spPr/>
    </dgm:pt>
    <dgm:pt modelId="{1972DAC6-6D03-411E-9CC3-8FC3322D2FED}" type="pres">
      <dgm:prSet presAssocID="{F2A53E6A-3D90-44B4-B6B9-1E6BBEFFABA3}" presName="sibSpaceThree" presStyleCnt="0"/>
      <dgm:spPr/>
    </dgm:pt>
    <dgm:pt modelId="{5C896D19-4635-47DA-8EC2-5783A57A4746}" type="pres">
      <dgm:prSet presAssocID="{78B0B44B-B7D3-41B6-92A7-0FC8E77FC14E}" presName="vertThree" presStyleCnt="0"/>
      <dgm:spPr/>
    </dgm:pt>
    <dgm:pt modelId="{78FB084D-E2E8-4EF2-9AFC-34CD25806776}" type="pres">
      <dgm:prSet presAssocID="{78B0B44B-B7D3-41B6-92A7-0FC8E77FC14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6E0330-4FE9-4675-B216-7A0A9F1769B8}" type="pres">
      <dgm:prSet presAssocID="{78B0B44B-B7D3-41B6-92A7-0FC8E77FC14E}" presName="horzThree" presStyleCnt="0"/>
      <dgm:spPr/>
    </dgm:pt>
    <dgm:pt modelId="{BCEEFA9B-82C6-4183-ABBB-171EDB30FCC6}" type="pres">
      <dgm:prSet presAssocID="{82EA5479-15D5-4718-A5EC-7BEE2E1F5119}" presName="sibSpaceThree" presStyleCnt="0"/>
      <dgm:spPr/>
    </dgm:pt>
    <dgm:pt modelId="{F6F5ED9C-7636-4A4B-BBFA-279921854226}" type="pres">
      <dgm:prSet presAssocID="{29B9FF33-F54A-4C92-99FE-600DC91DE949}" presName="vertThree" presStyleCnt="0"/>
      <dgm:spPr/>
    </dgm:pt>
    <dgm:pt modelId="{79B573FA-36A0-46A2-ABC9-CF9632EB2A01}" type="pres">
      <dgm:prSet presAssocID="{29B9FF33-F54A-4C92-99FE-600DC91DE9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2C5964-5423-41B6-A93C-0F6DDD4FC4E0}" type="pres">
      <dgm:prSet presAssocID="{29B9FF33-F54A-4C92-99FE-600DC91DE949}" presName="horzThree" presStyleCnt="0"/>
      <dgm:spPr/>
    </dgm:pt>
  </dgm:ptLst>
  <dgm:cxnLst>
    <dgm:cxn modelId="{488AB8B6-A5D0-4B3B-9E54-DD7A062AE4F7}" type="presOf" srcId="{7361EBD8-E6D6-42F2-BBF5-7F8005FCBFC8}" destId="{ED1765CC-F322-4899-9877-D1A36596D8E8}" srcOrd="0" destOrd="0" presId="urn:microsoft.com/office/officeart/2005/8/layout/hierarchy4"/>
    <dgm:cxn modelId="{771D3D71-E929-4F5C-8B54-F562870F114D}" type="presOf" srcId="{78B0B44B-B7D3-41B6-92A7-0FC8E77FC14E}" destId="{78FB084D-E2E8-4EF2-9AFC-34CD25806776}" srcOrd="0" destOrd="0" presId="urn:microsoft.com/office/officeart/2005/8/layout/hierarchy4"/>
    <dgm:cxn modelId="{3345D919-0C55-4E94-B5E3-A52B7DA19E0B}" type="presOf" srcId="{04F5BA32-B628-4810-AF46-05BA168F9553}" destId="{A42C9866-9898-44CC-AE53-44F633875222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FE26A1CD-EA1A-4324-99A2-2A5A227F9C99}" type="presOf" srcId="{17C93B69-E82F-4DE7-9F36-10B21E43EF66}" destId="{11D74117-4011-42DC-BEFE-907AC8CF99C7}" srcOrd="0" destOrd="0" presId="urn:microsoft.com/office/officeart/2005/8/layout/hierarchy4"/>
    <dgm:cxn modelId="{14B88E7A-89BC-40E6-B7F7-2F137FBD7731}" type="presOf" srcId="{BD77D502-AFDA-4F9C-B9A2-7C94BE9945BD}" destId="{45D66DC6-AD65-4D80-9018-F62454A82838}" srcOrd="0" destOrd="0" presId="urn:microsoft.com/office/officeart/2005/8/layout/hierarchy4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D18457E4-D774-4CB4-ABDB-61113FCC6A86}" srcId="{BD77D502-AFDA-4F9C-B9A2-7C94BE9945BD}" destId="{04F5BA32-B628-4810-AF46-05BA168F9553}" srcOrd="0" destOrd="0" parTransId="{20BAF087-183C-4FDE-8405-7B62A2716902}" sibTransId="{17AB4F02-F173-42CA-9E3A-432816002F0C}"/>
    <dgm:cxn modelId="{8CE951A9-1564-492C-9C1D-5DAB982CEF27}" type="presOf" srcId="{29B9FF33-F54A-4C92-99FE-600DC91DE949}" destId="{79B573FA-36A0-46A2-ABC9-CF9632EB2A01}" srcOrd="0" destOrd="0" presId="urn:microsoft.com/office/officeart/2005/8/layout/hierarchy4"/>
    <dgm:cxn modelId="{1447C78C-6155-4BB7-A711-AF7608913FC3}" srcId="{04F5BA32-B628-4810-AF46-05BA168F9553}" destId="{17C93B69-E82F-4DE7-9F36-10B21E43EF66}" srcOrd="0" destOrd="0" parTransId="{44284593-1552-46B4-8FCF-6FF436E7C02C}" sibTransId="{2A420417-9335-4D54-9488-476CA2A4DEAC}"/>
    <dgm:cxn modelId="{A9E01B0A-5FCB-4323-8683-DF0ECDCEFC0C}" type="presParOf" srcId="{45D66DC6-AD65-4D80-9018-F62454A82838}" destId="{C702BE77-ED3D-4A06-9BF4-B6B5D90A177F}" srcOrd="0" destOrd="0" presId="urn:microsoft.com/office/officeart/2005/8/layout/hierarchy4"/>
    <dgm:cxn modelId="{38445CEB-085B-4940-A6F9-7533E55D2209}" type="presParOf" srcId="{C702BE77-ED3D-4A06-9BF4-B6B5D90A177F}" destId="{A42C9866-9898-44CC-AE53-44F633875222}" srcOrd="0" destOrd="0" presId="urn:microsoft.com/office/officeart/2005/8/layout/hierarchy4"/>
    <dgm:cxn modelId="{0D83B464-43B9-4EB2-8A77-0E1DE050BCAC}" type="presParOf" srcId="{C702BE77-ED3D-4A06-9BF4-B6B5D90A177F}" destId="{FAC11BE3-B0D3-495F-94F3-7A8C8BF67F33}" srcOrd="1" destOrd="0" presId="urn:microsoft.com/office/officeart/2005/8/layout/hierarchy4"/>
    <dgm:cxn modelId="{F7EEEF2B-4A21-48D3-BEEB-8C231218AB91}" type="presParOf" srcId="{C702BE77-ED3D-4A06-9BF4-B6B5D90A177F}" destId="{61C3C6D2-E811-48AF-A3A8-27588108DA0C}" srcOrd="2" destOrd="0" presId="urn:microsoft.com/office/officeart/2005/8/layout/hierarchy4"/>
    <dgm:cxn modelId="{8A8096AC-3C65-4F4C-820E-D8E19B1BF31A}" type="presParOf" srcId="{61C3C6D2-E811-48AF-A3A8-27588108DA0C}" destId="{0F207FC2-BA89-4FE8-8DB8-31A611D83DE8}" srcOrd="0" destOrd="0" presId="urn:microsoft.com/office/officeart/2005/8/layout/hierarchy4"/>
    <dgm:cxn modelId="{8EC178A2-B353-4D42-A67F-E98E91CCE3D9}" type="presParOf" srcId="{0F207FC2-BA89-4FE8-8DB8-31A611D83DE8}" destId="{11D74117-4011-42DC-BEFE-907AC8CF99C7}" srcOrd="0" destOrd="0" presId="urn:microsoft.com/office/officeart/2005/8/layout/hierarchy4"/>
    <dgm:cxn modelId="{88911D19-41D4-49AE-B54B-86C074E149E8}" type="presParOf" srcId="{0F207FC2-BA89-4FE8-8DB8-31A611D83DE8}" destId="{060D9BEA-DD26-4C4F-9ED4-C16A69CE3BD3}" srcOrd="1" destOrd="0" presId="urn:microsoft.com/office/officeart/2005/8/layout/hierarchy4"/>
    <dgm:cxn modelId="{D647C9CC-B2E7-426B-A3CA-46A24E983E76}" type="presParOf" srcId="{0F207FC2-BA89-4FE8-8DB8-31A611D83DE8}" destId="{066C5F5A-1E40-4A2C-89FC-A083328C23D4}" srcOrd="2" destOrd="0" presId="urn:microsoft.com/office/officeart/2005/8/layout/hierarchy4"/>
    <dgm:cxn modelId="{441EAFBC-F1FF-488B-A6CB-7A45016FF6C0}" type="presParOf" srcId="{066C5F5A-1E40-4A2C-89FC-A083328C23D4}" destId="{58805D66-25E4-4B2B-AFB0-C861F140A3EE}" srcOrd="0" destOrd="0" presId="urn:microsoft.com/office/officeart/2005/8/layout/hierarchy4"/>
    <dgm:cxn modelId="{7BA0894F-1364-4AAF-B38C-D148B85B9997}" type="presParOf" srcId="{58805D66-25E4-4B2B-AFB0-C861F140A3EE}" destId="{ED1765CC-F322-4899-9877-D1A36596D8E8}" srcOrd="0" destOrd="0" presId="urn:microsoft.com/office/officeart/2005/8/layout/hierarchy4"/>
    <dgm:cxn modelId="{13C493EF-AC5C-4050-ADAB-48BB692B0A23}" type="presParOf" srcId="{58805D66-25E4-4B2B-AFB0-C861F140A3EE}" destId="{A5251B43-D7D8-4E03-ACB6-308C6400FF8D}" srcOrd="1" destOrd="0" presId="urn:microsoft.com/office/officeart/2005/8/layout/hierarchy4"/>
    <dgm:cxn modelId="{D7AFBC67-EFEC-4782-BA8C-8E884750FEBB}" type="presParOf" srcId="{066C5F5A-1E40-4A2C-89FC-A083328C23D4}" destId="{1972DAC6-6D03-411E-9CC3-8FC3322D2FED}" srcOrd="1" destOrd="0" presId="urn:microsoft.com/office/officeart/2005/8/layout/hierarchy4"/>
    <dgm:cxn modelId="{4C854632-DB4B-4F2A-A81B-CA3E1CCB460A}" type="presParOf" srcId="{066C5F5A-1E40-4A2C-89FC-A083328C23D4}" destId="{5C896D19-4635-47DA-8EC2-5783A57A4746}" srcOrd="2" destOrd="0" presId="urn:microsoft.com/office/officeart/2005/8/layout/hierarchy4"/>
    <dgm:cxn modelId="{FD71AFCF-B446-4E95-8AFB-4BCF388A85C7}" type="presParOf" srcId="{5C896D19-4635-47DA-8EC2-5783A57A4746}" destId="{78FB084D-E2E8-4EF2-9AFC-34CD25806776}" srcOrd="0" destOrd="0" presId="urn:microsoft.com/office/officeart/2005/8/layout/hierarchy4"/>
    <dgm:cxn modelId="{D6197134-ACF8-4E9B-A14F-332898358BC5}" type="presParOf" srcId="{5C896D19-4635-47DA-8EC2-5783A57A4746}" destId="{6C6E0330-4FE9-4675-B216-7A0A9F1769B8}" srcOrd="1" destOrd="0" presId="urn:microsoft.com/office/officeart/2005/8/layout/hierarchy4"/>
    <dgm:cxn modelId="{B576ED02-5F8F-4D29-98B2-749CD26EAF25}" type="presParOf" srcId="{066C5F5A-1E40-4A2C-89FC-A083328C23D4}" destId="{BCEEFA9B-82C6-4183-ABBB-171EDB30FCC6}" srcOrd="3" destOrd="0" presId="urn:microsoft.com/office/officeart/2005/8/layout/hierarchy4"/>
    <dgm:cxn modelId="{849AC858-A21D-4FEE-B394-8DBDD05AE069}" type="presParOf" srcId="{066C5F5A-1E40-4A2C-89FC-A083328C23D4}" destId="{F6F5ED9C-7636-4A4B-BBFA-279921854226}" srcOrd="4" destOrd="0" presId="urn:microsoft.com/office/officeart/2005/8/layout/hierarchy4"/>
    <dgm:cxn modelId="{386631D3-9B4C-407B-9E87-81AC96070771}" type="presParOf" srcId="{F6F5ED9C-7636-4A4B-BBFA-279921854226}" destId="{79B573FA-36A0-46A2-ABC9-CF9632EB2A01}" srcOrd="0" destOrd="0" presId="urn:microsoft.com/office/officeart/2005/8/layout/hierarchy4"/>
    <dgm:cxn modelId="{7A31EEA1-E217-4E07-AE57-7BFBB9457EA1}" type="presParOf" srcId="{F6F5ED9C-7636-4A4B-BBFA-279921854226}" destId="{2E2C5964-5423-41B6-A93C-0F6DDD4FC4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Besoins de l’IRD : suivi - pilotage - indicateurs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361EBD8-E6D6-42F2-BBF5-7F8005FCBFC8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800" dirty="0" smtClean="0">
              <a:solidFill>
                <a:schemeClr val="bg1"/>
              </a:solidFill>
            </a:rPr>
            <a:t>Organisation</a:t>
          </a:r>
          <a:endParaRPr lang="fr-FR" sz="2800" dirty="0">
            <a:solidFill>
              <a:schemeClr val="bg1"/>
            </a:solidFill>
          </a:endParaRPr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9B9FF33-F54A-4C92-99FE-600DC91DE949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dirty="0" smtClean="0">
              <a:solidFill>
                <a:schemeClr val="bg1"/>
              </a:solidFill>
            </a:rPr>
            <a:t>Géostratégie</a:t>
          </a:r>
          <a:endParaRPr lang="fr-FR" sz="2800" dirty="0">
            <a:solidFill>
              <a:schemeClr val="bg1"/>
            </a:solidFill>
          </a:endParaRPr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8B0B44B-B7D3-41B6-92A7-0FC8E77FC14E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800" dirty="0" smtClean="0">
              <a:solidFill>
                <a:schemeClr val="bg1"/>
              </a:solidFill>
            </a:rPr>
            <a:t>Priorités scientifiques</a:t>
          </a:r>
          <a:endParaRPr lang="fr-FR" sz="2800" dirty="0">
            <a:solidFill>
              <a:schemeClr val="bg1"/>
            </a:solidFill>
          </a:endParaRPr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8C90CB-A2C5-47AB-8C71-97247452836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Structures </a:t>
          </a:r>
          <a:r>
            <a:rPr lang="fr-FR" sz="1600" dirty="0" smtClean="0">
              <a:solidFill>
                <a:schemeClr val="bg1"/>
              </a:solidFill>
            </a:rPr>
            <a:t>de recherche</a:t>
          </a:r>
          <a:endParaRPr lang="fr-FR" sz="1800" dirty="0">
            <a:solidFill>
              <a:schemeClr val="bg1"/>
            </a:solidFill>
          </a:endParaRPr>
        </a:p>
      </dgm:t>
    </dgm:pt>
    <dgm:pt modelId="{7D3778FC-1A1E-4905-B4A2-2E9F48014D7A}" type="parTrans" cxnId="{49648CB4-3CBB-4125-8553-052FE21A6D66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D2C657-3E20-437C-85A6-99C2B8E92EFC}" type="sibTrans" cxnId="{49648CB4-3CBB-4125-8553-052FE21A6D66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2567FF2-7F08-4A0A-B3F4-B8311606F80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Chercheurs</a:t>
          </a:r>
          <a:endParaRPr lang="fr-FR" sz="1800" dirty="0">
            <a:solidFill>
              <a:schemeClr val="bg1"/>
            </a:solidFill>
          </a:endParaRPr>
        </a:p>
      </dgm:t>
    </dgm:pt>
    <dgm:pt modelId="{D580EA1D-0474-4E36-86E6-C2F343835D5F}" type="parTrans" cxnId="{DFDFB1B4-3035-4C24-9909-1C990E8DE978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BCA4E88-CE9C-4450-8C1E-7642127C0872}" type="sibTrans" cxnId="{DFDFB1B4-3035-4C24-9909-1C990E8DE978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6C24BA3-9F57-4A8D-B703-D114FBC63960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Partenariats</a:t>
          </a:r>
          <a:endParaRPr lang="fr-FR" sz="1800" dirty="0">
            <a:solidFill>
              <a:schemeClr val="bg1"/>
            </a:solidFill>
          </a:endParaRPr>
        </a:p>
      </dgm:t>
    </dgm:pt>
    <dgm:pt modelId="{DC31DFB3-B543-4E33-9DD4-D08EDF6021CD}" type="parTrans" cxnId="{94E1C711-D18B-4F19-B624-2400B9BD2208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B71212A-DC4C-46F7-B42E-C3D3A936552A}" type="sibTrans" cxnId="{94E1C711-D18B-4F19-B624-2400B9BD2208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0E4176-419D-4478-925F-9309C57E19B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Présence Impact</a:t>
          </a:r>
          <a:endParaRPr lang="fr-FR" sz="1800" dirty="0">
            <a:solidFill>
              <a:schemeClr val="bg1"/>
            </a:solidFill>
          </a:endParaRPr>
        </a:p>
      </dgm:t>
    </dgm:pt>
    <dgm:pt modelId="{ADF3B16C-BD1E-4EAC-8193-0E40829DCCD1}" type="parTrans" cxnId="{B05268AB-1D01-41EC-B6EC-3DA82169EB78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9345B6C-CC55-4AA4-AB52-9C9416971A00}" type="sibTrans" cxnId="{B05268AB-1D01-41EC-B6EC-3DA82169EB78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98BA75C-F9CA-49B4-B754-BC0AD6319887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Disciplines</a:t>
          </a:r>
          <a:endParaRPr lang="fr-FR" sz="1800" dirty="0">
            <a:solidFill>
              <a:schemeClr val="bg1"/>
            </a:solidFill>
          </a:endParaRPr>
        </a:p>
      </dgm:t>
    </dgm:pt>
    <dgm:pt modelId="{0D205CA7-2779-457E-A938-4E74C5315305}" type="parTrans" cxnId="{995EDD87-895D-413D-A678-C897E1A4655E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620E74A-4AF6-4D6F-9386-6F3FB9482A06}" type="sibTrans" cxnId="{995EDD87-895D-413D-A678-C897E1A4655E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FCF6575-4FA3-4D91-B34B-456EBA5AB567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Thèmes prioritaires</a:t>
          </a:r>
          <a:endParaRPr lang="fr-FR" sz="1800" dirty="0">
            <a:solidFill>
              <a:schemeClr val="bg1"/>
            </a:solidFill>
          </a:endParaRPr>
        </a:p>
      </dgm:t>
    </dgm:pt>
    <dgm:pt modelId="{A988C4F2-B0A0-4DA5-B021-06C3BD5B9F6A}" type="parTrans" cxnId="{06374B03-3558-4B2F-9914-82AE62FA3833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7E09D9B-3AF4-4AF4-93ED-AF3C98A0D890}" type="sibTrans" cxnId="{06374B03-3558-4B2F-9914-82AE62FA3833}">
      <dgm:prSet/>
      <dgm:spPr/>
      <dgm:t>
        <a:bodyPr/>
        <a:lstStyle/>
        <a:p>
          <a:endParaRPr lang="fr-F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8051512-D43A-4ACF-B36F-9C019E75C15E}" type="pres">
      <dgm:prSet presAssocID="{17C93B69-E82F-4DE7-9F36-10B21E43EF66}" presName="vertOne" presStyleCnt="0"/>
      <dgm:spPr/>
    </dgm:pt>
    <dgm:pt modelId="{01072E43-8801-4041-BADE-B095E8DAA55A}" type="pres">
      <dgm:prSet presAssocID="{17C93B69-E82F-4DE7-9F36-10B21E43EF66}" presName="txOne" presStyleLbl="node0" presStyleIdx="0" presStyleCnt="1" custScaleY="652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DEEF67-0709-49DB-A654-8E9FE0F63FEF}" type="pres">
      <dgm:prSet presAssocID="{17C93B69-E82F-4DE7-9F36-10B21E43EF66}" presName="parTransOne" presStyleCnt="0"/>
      <dgm:spPr/>
    </dgm:pt>
    <dgm:pt modelId="{F7467AE3-6C8F-4142-B127-10996004D441}" type="pres">
      <dgm:prSet presAssocID="{17C93B69-E82F-4DE7-9F36-10B21E43EF66}" presName="horzOne" presStyleCnt="0"/>
      <dgm:spPr/>
    </dgm:pt>
    <dgm:pt modelId="{6ED3B940-5D93-4830-9930-A6DC39436202}" type="pres">
      <dgm:prSet presAssocID="{7361EBD8-E6D6-42F2-BBF5-7F8005FCBFC8}" presName="vertTwo" presStyleCnt="0"/>
      <dgm:spPr/>
    </dgm:pt>
    <dgm:pt modelId="{83AAB6CD-BC2F-4B8C-AD43-53CEDB10CF0D}" type="pres">
      <dgm:prSet presAssocID="{7361EBD8-E6D6-42F2-BBF5-7F8005FCBFC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AB9A25-A743-4AF9-8E22-DD312B748B4A}" type="pres">
      <dgm:prSet presAssocID="{7361EBD8-E6D6-42F2-BBF5-7F8005FCBFC8}" presName="parTransTwo" presStyleCnt="0"/>
      <dgm:spPr/>
    </dgm:pt>
    <dgm:pt modelId="{62EF625D-6654-438F-9903-CD65EB6D2820}" type="pres">
      <dgm:prSet presAssocID="{7361EBD8-E6D6-42F2-BBF5-7F8005FCBFC8}" presName="horzTwo" presStyleCnt="0"/>
      <dgm:spPr/>
    </dgm:pt>
    <dgm:pt modelId="{C0DEFA3B-4899-4458-B410-1083251C20D0}" type="pres">
      <dgm:prSet presAssocID="{428C90CB-A2C5-47AB-8C71-97247452836C}" presName="vertThree" presStyleCnt="0"/>
      <dgm:spPr/>
    </dgm:pt>
    <dgm:pt modelId="{3547B71D-C66B-46A4-A824-78C2298FE43D}" type="pres">
      <dgm:prSet presAssocID="{428C90CB-A2C5-47AB-8C71-97247452836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9FA875-8024-4A5C-A2A2-BDB16F9B0271}" type="pres">
      <dgm:prSet presAssocID="{428C90CB-A2C5-47AB-8C71-97247452836C}" presName="horzThree" presStyleCnt="0"/>
      <dgm:spPr/>
    </dgm:pt>
    <dgm:pt modelId="{819F7E66-F0EF-4A96-BE07-4E6584E73EB7}" type="pres">
      <dgm:prSet presAssocID="{CFD2C657-3E20-437C-85A6-99C2B8E92EFC}" presName="sibSpaceThree" presStyleCnt="0"/>
      <dgm:spPr/>
    </dgm:pt>
    <dgm:pt modelId="{25DBCF0C-E140-4ED7-A8D5-98EBD123A970}" type="pres">
      <dgm:prSet presAssocID="{F2567FF2-7F08-4A0A-B3F4-B8311606F80C}" presName="vertThree" presStyleCnt="0"/>
      <dgm:spPr/>
    </dgm:pt>
    <dgm:pt modelId="{6422BB4E-CD21-47A4-B161-685AE6A66328}" type="pres">
      <dgm:prSet presAssocID="{F2567FF2-7F08-4A0A-B3F4-B8311606F80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AE9B79-282A-4B06-B951-882607DB531D}" type="pres">
      <dgm:prSet presAssocID="{F2567FF2-7F08-4A0A-B3F4-B8311606F80C}" presName="horzThree" presStyleCnt="0"/>
      <dgm:spPr/>
    </dgm:pt>
    <dgm:pt modelId="{01646605-A6A9-4782-BF8C-E2331EDE7476}" type="pres">
      <dgm:prSet presAssocID="{F2A53E6A-3D90-44B4-B6B9-1E6BBEFFABA3}" presName="sibSpaceTwo" presStyleCnt="0"/>
      <dgm:spPr/>
    </dgm:pt>
    <dgm:pt modelId="{EA60CA38-2A3B-41B7-9F33-48F806150C21}" type="pres">
      <dgm:prSet presAssocID="{78B0B44B-B7D3-41B6-92A7-0FC8E77FC14E}" presName="vertTwo" presStyleCnt="0"/>
      <dgm:spPr/>
    </dgm:pt>
    <dgm:pt modelId="{5BB630CD-5A5E-410A-81AD-28D68C7161B9}" type="pres">
      <dgm:prSet presAssocID="{78B0B44B-B7D3-41B6-92A7-0FC8E77FC14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4E1E95-B5F3-4313-BC64-33E4B1C8E6AB}" type="pres">
      <dgm:prSet presAssocID="{78B0B44B-B7D3-41B6-92A7-0FC8E77FC14E}" presName="parTransTwo" presStyleCnt="0"/>
      <dgm:spPr/>
    </dgm:pt>
    <dgm:pt modelId="{E6A8A414-3600-4DBB-AAB0-8280E21592B3}" type="pres">
      <dgm:prSet presAssocID="{78B0B44B-B7D3-41B6-92A7-0FC8E77FC14E}" presName="horzTwo" presStyleCnt="0"/>
      <dgm:spPr/>
    </dgm:pt>
    <dgm:pt modelId="{B91D655A-3F57-4567-B145-921C3E815F4A}" type="pres">
      <dgm:prSet presAssocID="{298BA75C-F9CA-49B4-B754-BC0AD6319887}" presName="vertThree" presStyleCnt="0"/>
      <dgm:spPr/>
    </dgm:pt>
    <dgm:pt modelId="{12F0EC67-B809-4498-8BB3-8C9EBDFE6925}" type="pres">
      <dgm:prSet presAssocID="{298BA75C-F9CA-49B4-B754-BC0AD6319887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358081-A495-49B4-9BC9-BE614AC7168E}" type="pres">
      <dgm:prSet presAssocID="{298BA75C-F9CA-49B4-B754-BC0AD6319887}" presName="horzThree" presStyleCnt="0"/>
      <dgm:spPr/>
    </dgm:pt>
    <dgm:pt modelId="{C307464A-39AD-49D7-BFD5-E59FF923A051}" type="pres">
      <dgm:prSet presAssocID="{8620E74A-4AF6-4D6F-9386-6F3FB9482A06}" presName="sibSpaceThree" presStyleCnt="0"/>
      <dgm:spPr/>
    </dgm:pt>
    <dgm:pt modelId="{1F8FC4F9-F409-4AB9-BFFC-C70BB92D63D4}" type="pres">
      <dgm:prSet presAssocID="{3FCF6575-4FA3-4D91-B34B-456EBA5AB567}" presName="vertThree" presStyleCnt="0"/>
      <dgm:spPr/>
    </dgm:pt>
    <dgm:pt modelId="{5EF6B4A2-EBAD-46E2-8357-10D49A3BA3B7}" type="pres">
      <dgm:prSet presAssocID="{3FCF6575-4FA3-4D91-B34B-456EBA5AB56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C004C7-9552-4C37-91B6-6E95D9BF3D28}" type="pres">
      <dgm:prSet presAssocID="{3FCF6575-4FA3-4D91-B34B-456EBA5AB567}" presName="horzThree" presStyleCnt="0"/>
      <dgm:spPr/>
    </dgm:pt>
    <dgm:pt modelId="{92BAFDF5-49D2-4D9F-B292-D9B9C0705B1C}" type="pres">
      <dgm:prSet presAssocID="{82EA5479-15D5-4718-A5EC-7BEE2E1F5119}" presName="sibSpaceTwo" presStyleCnt="0"/>
      <dgm:spPr/>
    </dgm:pt>
    <dgm:pt modelId="{14607C26-6C22-405E-B6D9-038CF79A2480}" type="pres">
      <dgm:prSet presAssocID="{29B9FF33-F54A-4C92-99FE-600DC91DE949}" presName="vertTwo" presStyleCnt="0"/>
      <dgm:spPr/>
    </dgm:pt>
    <dgm:pt modelId="{2C41FF36-8222-49EA-8992-EF60CC31AA50}" type="pres">
      <dgm:prSet presAssocID="{29B9FF33-F54A-4C92-99FE-600DC91DE94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EF743D-A46F-437F-9ED7-E29D429D6DC4}" type="pres">
      <dgm:prSet presAssocID="{29B9FF33-F54A-4C92-99FE-600DC91DE949}" presName="parTransTwo" presStyleCnt="0"/>
      <dgm:spPr/>
    </dgm:pt>
    <dgm:pt modelId="{1F016F56-8F49-47ED-9A9C-37C80AF1EAC7}" type="pres">
      <dgm:prSet presAssocID="{29B9FF33-F54A-4C92-99FE-600DC91DE949}" presName="horzTwo" presStyleCnt="0"/>
      <dgm:spPr/>
    </dgm:pt>
    <dgm:pt modelId="{B2B80FF5-B599-4F87-A4D7-43CC17E17D33}" type="pres">
      <dgm:prSet presAssocID="{06C24BA3-9F57-4A8D-B703-D114FBC63960}" presName="vertThree" presStyleCnt="0"/>
      <dgm:spPr/>
    </dgm:pt>
    <dgm:pt modelId="{3DA58E6C-7662-45BC-B849-22E6237D4580}" type="pres">
      <dgm:prSet presAssocID="{06C24BA3-9F57-4A8D-B703-D114FBC6396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D2BCD4-CC2A-415E-9BCE-6A465BE47BB5}" type="pres">
      <dgm:prSet presAssocID="{06C24BA3-9F57-4A8D-B703-D114FBC63960}" presName="horzThree" presStyleCnt="0"/>
      <dgm:spPr/>
    </dgm:pt>
    <dgm:pt modelId="{751D4E7C-5BDE-4587-AF25-560EDB9C7A70}" type="pres">
      <dgm:prSet presAssocID="{4B71212A-DC4C-46F7-B42E-C3D3A936552A}" presName="sibSpaceThree" presStyleCnt="0"/>
      <dgm:spPr/>
    </dgm:pt>
    <dgm:pt modelId="{BCEAC526-C46C-4E5D-AD30-2EDE522B6A37}" type="pres">
      <dgm:prSet presAssocID="{E60E4176-419D-4478-925F-9309C57E19B4}" presName="vertThree" presStyleCnt="0"/>
      <dgm:spPr/>
    </dgm:pt>
    <dgm:pt modelId="{DCA91BC1-0D7D-4C71-844A-9EB445598FE3}" type="pres">
      <dgm:prSet presAssocID="{E60E4176-419D-4478-925F-9309C57E19B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98FA76-8096-4FCA-B10B-586AD8CC2CB8}" type="pres">
      <dgm:prSet presAssocID="{E60E4176-419D-4478-925F-9309C57E19B4}" presName="horzThree" presStyleCnt="0"/>
      <dgm:spPr/>
    </dgm:pt>
  </dgm:ptLst>
  <dgm:cxnLst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12CE20EB-1525-4941-894E-66E1069B5323}" type="presOf" srcId="{3FCF6575-4FA3-4D91-B34B-456EBA5AB567}" destId="{5EF6B4A2-EBAD-46E2-8357-10D49A3BA3B7}" srcOrd="0" destOrd="0" presId="urn:microsoft.com/office/officeart/2005/8/layout/hierarchy4"/>
    <dgm:cxn modelId="{CB891C28-A590-4AA8-AB05-54ADEE299473}" type="presOf" srcId="{29B9FF33-F54A-4C92-99FE-600DC91DE949}" destId="{2C41FF36-8222-49EA-8992-EF60CC31AA50}" srcOrd="0" destOrd="0" presId="urn:microsoft.com/office/officeart/2005/8/layout/hierarchy4"/>
    <dgm:cxn modelId="{CB930814-E5C8-49AB-9417-60E0AE5AD63B}" type="presOf" srcId="{BD77D502-AFDA-4F9C-B9A2-7C94BE9945BD}" destId="{45D66DC6-AD65-4D80-9018-F62454A82838}" srcOrd="0" destOrd="0" presId="urn:microsoft.com/office/officeart/2005/8/layout/hierarchy4"/>
    <dgm:cxn modelId="{94E1C711-D18B-4F19-B624-2400B9BD2208}" srcId="{29B9FF33-F54A-4C92-99FE-600DC91DE949}" destId="{06C24BA3-9F57-4A8D-B703-D114FBC63960}" srcOrd="0" destOrd="0" parTransId="{DC31DFB3-B543-4E33-9DD4-D08EDF6021CD}" sibTransId="{4B71212A-DC4C-46F7-B42E-C3D3A936552A}"/>
    <dgm:cxn modelId="{3266F1DA-D44B-4CF8-B9AD-86FE69EF32AB}" type="presOf" srcId="{F2567FF2-7F08-4A0A-B3F4-B8311606F80C}" destId="{6422BB4E-CD21-47A4-B161-685AE6A66328}" srcOrd="0" destOrd="0" presId="urn:microsoft.com/office/officeart/2005/8/layout/hierarchy4"/>
    <dgm:cxn modelId="{49648CB4-3CBB-4125-8553-052FE21A6D66}" srcId="{7361EBD8-E6D6-42F2-BBF5-7F8005FCBFC8}" destId="{428C90CB-A2C5-47AB-8C71-97247452836C}" srcOrd="0" destOrd="0" parTransId="{7D3778FC-1A1E-4905-B4A2-2E9F48014D7A}" sibTransId="{CFD2C657-3E20-437C-85A6-99C2B8E92EFC}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C68BA8CA-8459-47F2-8784-A3C38121EFA7}" type="presOf" srcId="{7361EBD8-E6D6-42F2-BBF5-7F8005FCBFC8}" destId="{83AAB6CD-BC2F-4B8C-AD43-53CEDB10CF0D}" srcOrd="0" destOrd="0" presId="urn:microsoft.com/office/officeart/2005/8/layout/hierarchy4"/>
    <dgm:cxn modelId="{DFDFB1B4-3035-4C24-9909-1C990E8DE978}" srcId="{7361EBD8-E6D6-42F2-BBF5-7F8005FCBFC8}" destId="{F2567FF2-7F08-4A0A-B3F4-B8311606F80C}" srcOrd="1" destOrd="0" parTransId="{D580EA1D-0474-4E36-86E6-C2F343835D5F}" sibTransId="{FBCA4E88-CE9C-4450-8C1E-7642127C0872}"/>
    <dgm:cxn modelId="{A57F7987-17F6-403F-9259-19CD670AA02B}" type="presOf" srcId="{06C24BA3-9F57-4A8D-B703-D114FBC63960}" destId="{3DA58E6C-7662-45BC-B849-22E6237D4580}" srcOrd="0" destOrd="0" presId="urn:microsoft.com/office/officeart/2005/8/layout/hierarchy4"/>
    <dgm:cxn modelId="{3A91FE4F-A7BB-4E51-9FA0-FA90A5CA6DA7}" type="presOf" srcId="{17C93B69-E82F-4DE7-9F36-10B21E43EF66}" destId="{01072E43-8801-4041-BADE-B095E8DAA55A}" srcOrd="0" destOrd="0" presId="urn:microsoft.com/office/officeart/2005/8/layout/hierarchy4"/>
    <dgm:cxn modelId="{30BA5309-EE16-4E26-8451-5BAF3331FA70}" type="presOf" srcId="{E60E4176-419D-4478-925F-9309C57E19B4}" destId="{DCA91BC1-0D7D-4C71-844A-9EB445598FE3}" srcOrd="0" destOrd="0" presId="urn:microsoft.com/office/officeart/2005/8/layout/hierarchy4"/>
    <dgm:cxn modelId="{066FC838-0DE6-40F3-BB8B-52366DF5564B}" type="presOf" srcId="{78B0B44B-B7D3-41B6-92A7-0FC8E77FC14E}" destId="{5BB630CD-5A5E-410A-81AD-28D68C7161B9}" srcOrd="0" destOrd="0" presId="urn:microsoft.com/office/officeart/2005/8/layout/hierarchy4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B05268AB-1D01-41EC-B6EC-3DA82169EB78}" srcId="{29B9FF33-F54A-4C92-99FE-600DC91DE949}" destId="{E60E4176-419D-4478-925F-9309C57E19B4}" srcOrd="1" destOrd="0" parTransId="{ADF3B16C-BD1E-4EAC-8193-0E40829DCCD1}" sibTransId="{F9345B6C-CC55-4AA4-AB52-9C9416971A00}"/>
    <dgm:cxn modelId="{06374B03-3558-4B2F-9914-82AE62FA3833}" srcId="{78B0B44B-B7D3-41B6-92A7-0FC8E77FC14E}" destId="{3FCF6575-4FA3-4D91-B34B-456EBA5AB567}" srcOrd="1" destOrd="0" parTransId="{A988C4F2-B0A0-4DA5-B021-06C3BD5B9F6A}" sibTransId="{27E09D9B-3AF4-4AF4-93ED-AF3C98A0D890}"/>
    <dgm:cxn modelId="{995EDD87-895D-413D-A678-C897E1A4655E}" srcId="{78B0B44B-B7D3-41B6-92A7-0FC8E77FC14E}" destId="{298BA75C-F9CA-49B4-B754-BC0AD6319887}" srcOrd="0" destOrd="0" parTransId="{0D205CA7-2779-457E-A938-4E74C5315305}" sibTransId="{8620E74A-4AF6-4D6F-9386-6F3FB9482A06}"/>
    <dgm:cxn modelId="{E584C729-FA84-423A-8AA5-1A532B417E08}" type="presOf" srcId="{298BA75C-F9CA-49B4-B754-BC0AD6319887}" destId="{12F0EC67-B809-4498-8BB3-8C9EBDFE6925}" srcOrd="0" destOrd="0" presId="urn:microsoft.com/office/officeart/2005/8/layout/hierarchy4"/>
    <dgm:cxn modelId="{A77CEB7F-E889-4BC4-85F8-62D9D79F42BC}" type="presOf" srcId="{428C90CB-A2C5-47AB-8C71-97247452836C}" destId="{3547B71D-C66B-46A4-A824-78C2298FE43D}" srcOrd="0" destOrd="0" presId="urn:microsoft.com/office/officeart/2005/8/layout/hierarchy4"/>
    <dgm:cxn modelId="{1447C78C-6155-4BB7-A711-AF7608913FC3}" srcId="{BD77D502-AFDA-4F9C-B9A2-7C94BE9945BD}" destId="{17C93B69-E82F-4DE7-9F36-10B21E43EF66}" srcOrd="0" destOrd="0" parTransId="{44284593-1552-46B4-8FCF-6FF436E7C02C}" sibTransId="{2A420417-9335-4D54-9488-476CA2A4DEAC}"/>
    <dgm:cxn modelId="{876F27B1-EF42-4401-AD73-BE3E4D2D6788}" type="presParOf" srcId="{45D66DC6-AD65-4D80-9018-F62454A82838}" destId="{98051512-D43A-4ACF-B36F-9C019E75C15E}" srcOrd="0" destOrd="0" presId="urn:microsoft.com/office/officeart/2005/8/layout/hierarchy4"/>
    <dgm:cxn modelId="{CAD10A1E-35A8-4784-A752-53961C51D649}" type="presParOf" srcId="{98051512-D43A-4ACF-B36F-9C019E75C15E}" destId="{01072E43-8801-4041-BADE-B095E8DAA55A}" srcOrd="0" destOrd="0" presId="urn:microsoft.com/office/officeart/2005/8/layout/hierarchy4"/>
    <dgm:cxn modelId="{B8C51972-AA42-4E06-933E-45788B29A63C}" type="presParOf" srcId="{98051512-D43A-4ACF-B36F-9C019E75C15E}" destId="{32DEEF67-0709-49DB-A654-8E9FE0F63FEF}" srcOrd="1" destOrd="0" presId="urn:microsoft.com/office/officeart/2005/8/layout/hierarchy4"/>
    <dgm:cxn modelId="{D636D56B-784C-40D4-BBE0-801D39CDB4C4}" type="presParOf" srcId="{98051512-D43A-4ACF-B36F-9C019E75C15E}" destId="{F7467AE3-6C8F-4142-B127-10996004D441}" srcOrd="2" destOrd="0" presId="urn:microsoft.com/office/officeart/2005/8/layout/hierarchy4"/>
    <dgm:cxn modelId="{6B17A044-1714-48D2-A00B-CE2E478AABF6}" type="presParOf" srcId="{F7467AE3-6C8F-4142-B127-10996004D441}" destId="{6ED3B940-5D93-4830-9930-A6DC39436202}" srcOrd="0" destOrd="0" presId="urn:microsoft.com/office/officeart/2005/8/layout/hierarchy4"/>
    <dgm:cxn modelId="{BDA1AC26-AA18-4E67-B4DF-1E948A580622}" type="presParOf" srcId="{6ED3B940-5D93-4830-9930-A6DC39436202}" destId="{83AAB6CD-BC2F-4B8C-AD43-53CEDB10CF0D}" srcOrd="0" destOrd="0" presId="urn:microsoft.com/office/officeart/2005/8/layout/hierarchy4"/>
    <dgm:cxn modelId="{7393A470-2838-4CF3-8364-63F8C92A062B}" type="presParOf" srcId="{6ED3B940-5D93-4830-9930-A6DC39436202}" destId="{CDAB9A25-A743-4AF9-8E22-DD312B748B4A}" srcOrd="1" destOrd="0" presId="urn:microsoft.com/office/officeart/2005/8/layout/hierarchy4"/>
    <dgm:cxn modelId="{E2763B49-5029-41B1-AAE6-410D21D94CBD}" type="presParOf" srcId="{6ED3B940-5D93-4830-9930-A6DC39436202}" destId="{62EF625D-6654-438F-9903-CD65EB6D2820}" srcOrd="2" destOrd="0" presId="urn:microsoft.com/office/officeart/2005/8/layout/hierarchy4"/>
    <dgm:cxn modelId="{CEF0681E-0E25-4E7A-9C61-385C474B81DD}" type="presParOf" srcId="{62EF625D-6654-438F-9903-CD65EB6D2820}" destId="{C0DEFA3B-4899-4458-B410-1083251C20D0}" srcOrd="0" destOrd="0" presId="urn:microsoft.com/office/officeart/2005/8/layout/hierarchy4"/>
    <dgm:cxn modelId="{972EC38E-B8B7-4F52-8921-06B1E2254B83}" type="presParOf" srcId="{C0DEFA3B-4899-4458-B410-1083251C20D0}" destId="{3547B71D-C66B-46A4-A824-78C2298FE43D}" srcOrd="0" destOrd="0" presId="urn:microsoft.com/office/officeart/2005/8/layout/hierarchy4"/>
    <dgm:cxn modelId="{543847F0-96A6-4F9F-AA5B-A9D01058B38D}" type="presParOf" srcId="{C0DEFA3B-4899-4458-B410-1083251C20D0}" destId="{129FA875-8024-4A5C-A2A2-BDB16F9B0271}" srcOrd="1" destOrd="0" presId="urn:microsoft.com/office/officeart/2005/8/layout/hierarchy4"/>
    <dgm:cxn modelId="{D16DB04D-3BF2-4789-ACBF-14C10C7BBDA0}" type="presParOf" srcId="{62EF625D-6654-438F-9903-CD65EB6D2820}" destId="{819F7E66-F0EF-4A96-BE07-4E6584E73EB7}" srcOrd="1" destOrd="0" presId="urn:microsoft.com/office/officeart/2005/8/layout/hierarchy4"/>
    <dgm:cxn modelId="{BBA077C2-B7CF-450B-ADE3-37358800EF07}" type="presParOf" srcId="{62EF625D-6654-438F-9903-CD65EB6D2820}" destId="{25DBCF0C-E140-4ED7-A8D5-98EBD123A970}" srcOrd="2" destOrd="0" presId="urn:microsoft.com/office/officeart/2005/8/layout/hierarchy4"/>
    <dgm:cxn modelId="{278A85A9-C2FA-44A1-AD89-7B0EAFB93AED}" type="presParOf" srcId="{25DBCF0C-E140-4ED7-A8D5-98EBD123A970}" destId="{6422BB4E-CD21-47A4-B161-685AE6A66328}" srcOrd="0" destOrd="0" presId="urn:microsoft.com/office/officeart/2005/8/layout/hierarchy4"/>
    <dgm:cxn modelId="{017D3402-1F40-412E-B7E5-BB08BEFDFC0F}" type="presParOf" srcId="{25DBCF0C-E140-4ED7-A8D5-98EBD123A970}" destId="{28AE9B79-282A-4B06-B951-882607DB531D}" srcOrd="1" destOrd="0" presId="urn:microsoft.com/office/officeart/2005/8/layout/hierarchy4"/>
    <dgm:cxn modelId="{F7A85E48-F54C-4036-B183-CC7AD5885931}" type="presParOf" srcId="{F7467AE3-6C8F-4142-B127-10996004D441}" destId="{01646605-A6A9-4782-BF8C-E2331EDE7476}" srcOrd="1" destOrd="0" presId="urn:microsoft.com/office/officeart/2005/8/layout/hierarchy4"/>
    <dgm:cxn modelId="{76778B95-913A-469C-8F53-A6FB7A4C8CAD}" type="presParOf" srcId="{F7467AE3-6C8F-4142-B127-10996004D441}" destId="{EA60CA38-2A3B-41B7-9F33-48F806150C21}" srcOrd="2" destOrd="0" presId="urn:microsoft.com/office/officeart/2005/8/layout/hierarchy4"/>
    <dgm:cxn modelId="{1C021E47-09B1-4882-B715-4AD3063D4801}" type="presParOf" srcId="{EA60CA38-2A3B-41B7-9F33-48F806150C21}" destId="{5BB630CD-5A5E-410A-81AD-28D68C7161B9}" srcOrd="0" destOrd="0" presId="urn:microsoft.com/office/officeart/2005/8/layout/hierarchy4"/>
    <dgm:cxn modelId="{0203FC28-B851-4275-B1EE-75981AFBCDE8}" type="presParOf" srcId="{EA60CA38-2A3B-41B7-9F33-48F806150C21}" destId="{034E1E95-B5F3-4313-BC64-33E4B1C8E6AB}" srcOrd="1" destOrd="0" presId="urn:microsoft.com/office/officeart/2005/8/layout/hierarchy4"/>
    <dgm:cxn modelId="{027683EE-3116-4ED1-B920-4280801AD1B0}" type="presParOf" srcId="{EA60CA38-2A3B-41B7-9F33-48F806150C21}" destId="{E6A8A414-3600-4DBB-AAB0-8280E21592B3}" srcOrd="2" destOrd="0" presId="urn:microsoft.com/office/officeart/2005/8/layout/hierarchy4"/>
    <dgm:cxn modelId="{E7CE11D2-7A4E-4E88-9B22-7552B5959EA9}" type="presParOf" srcId="{E6A8A414-3600-4DBB-AAB0-8280E21592B3}" destId="{B91D655A-3F57-4567-B145-921C3E815F4A}" srcOrd="0" destOrd="0" presId="urn:microsoft.com/office/officeart/2005/8/layout/hierarchy4"/>
    <dgm:cxn modelId="{D73C2938-C11D-465C-B64C-63558F53A84A}" type="presParOf" srcId="{B91D655A-3F57-4567-B145-921C3E815F4A}" destId="{12F0EC67-B809-4498-8BB3-8C9EBDFE6925}" srcOrd="0" destOrd="0" presId="urn:microsoft.com/office/officeart/2005/8/layout/hierarchy4"/>
    <dgm:cxn modelId="{3B27AE61-E971-454B-A75E-6A51845CE686}" type="presParOf" srcId="{B91D655A-3F57-4567-B145-921C3E815F4A}" destId="{86358081-A495-49B4-9BC9-BE614AC7168E}" srcOrd="1" destOrd="0" presId="urn:microsoft.com/office/officeart/2005/8/layout/hierarchy4"/>
    <dgm:cxn modelId="{3D142186-04D5-45F1-8C39-D85CB3563574}" type="presParOf" srcId="{E6A8A414-3600-4DBB-AAB0-8280E21592B3}" destId="{C307464A-39AD-49D7-BFD5-E59FF923A051}" srcOrd="1" destOrd="0" presId="urn:microsoft.com/office/officeart/2005/8/layout/hierarchy4"/>
    <dgm:cxn modelId="{96636484-AE08-4079-8268-7989EF1103B8}" type="presParOf" srcId="{E6A8A414-3600-4DBB-AAB0-8280E21592B3}" destId="{1F8FC4F9-F409-4AB9-BFFC-C70BB92D63D4}" srcOrd="2" destOrd="0" presId="urn:microsoft.com/office/officeart/2005/8/layout/hierarchy4"/>
    <dgm:cxn modelId="{66B4E34E-370D-4A84-B9E0-995F535D5B11}" type="presParOf" srcId="{1F8FC4F9-F409-4AB9-BFFC-C70BB92D63D4}" destId="{5EF6B4A2-EBAD-46E2-8357-10D49A3BA3B7}" srcOrd="0" destOrd="0" presId="urn:microsoft.com/office/officeart/2005/8/layout/hierarchy4"/>
    <dgm:cxn modelId="{C2FBBEA9-ABA3-487C-800B-E18343D82946}" type="presParOf" srcId="{1F8FC4F9-F409-4AB9-BFFC-C70BB92D63D4}" destId="{C2C004C7-9552-4C37-91B6-6E95D9BF3D28}" srcOrd="1" destOrd="0" presId="urn:microsoft.com/office/officeart/2005/8/layout/hierarchy4"/>
    <dgm:cxn modelId="{4FC627FA-B7CF-40A6-8FC1-69A2A82E324A}" type="presParOf" srcId="{F7467AE3-6C8F-4142-B127-10996004D441}" destId="{92BAFDF5-49D2-4D9F-B292-D9B9C0705B1C}" srcOrd="3" destOrd="0" presId="urn:microsoft.com/office/officeart/2005/8/layout/hierarchy4"/>
    <dgm:cxn modelId="{D8D15AA5-448D-423A-AE35-5D8712D40A3F}" type="presParOf" srcId="{F7467AE3-6C8F-4142-B127-10996004D441}" destId="{14607C26-6C22-405E-B6D9-038CF79A2480}" srcOrd="4" destOrd="0" presId="urn:microsoft.com/office/officeart/2005/8/layout/hierarchy4"/>
    <dgm:cxn modelId="{7543B709-CBC4-472C-879C-38525111272E}" type="presParOf" srcId="{14607C26-6C22-405E-B6D9-038CF79A2480}" destId="{2C41FF36-8222-49EA-8992-EF60CC31AA50}" srcOrd="0" destOrd="0" presId="urn:microsoft.com/office/officeart/2005/8/layout/hierarchy4"/>
    <dgm:cxn modelId="{E69E380C-5408-4652-A18F-0393CB9FC4B1}" type="presParOf" srcId="{14607C26-6C22-405E-B6D9-038CF79A2480}" destId="{EDEF743D-A46F-437F-9ED7-E29D429D6DC4}" srcOrd="1" destOrd="0" presId="urn:microsoft.com/office/officeart/2005/8/layout/hierarchy4"/>
    <dgm:cxn modelId="{822E9630-9D65-46CF-A025-B5AB446A948E}" type="presParOf" srcId="{14607C26-6C22-405E-B6D9-038CF79A2480}" destId="{1F016F56-8F49-47ED-9A9C-37C80AF1EAC7}" srcOrd="2" destOrd="0" presId="urn:microsoft.com/office/officeart/2005/8/layout/hierarchy4"/>
    <dgm:cxn modelId="{C8FD520C-AF4F-4984-9387-A0DFE4CE37C6}" type="presParOf" srcId="{1F016F56-8F49-47ED-9A9C-37C80AF1EAC7}" destId="{B2B80FF5-B599-4F87-A4D7-43CC17E17D33}" srcOrd="0" destOrd="0" presId="urn:microsoft.com/office/officeart/2005/8/layout/hierarchy4"/>
    <dgm:cxn modelId="{B1F8AF7B-CE0B-425B-BD16-86E20B8ED17F}" type="presParOf" srcId="{B2B80FF5-B599-4F87-A4D7-43CC17E17D33}" destId="{3DA58E6C-7662-45BC-B849-22E6237D4580}" srcOrd="0" destOrd="0" presId="urn:microsoft.com/office/officeart/2005/8/layout/hierarchy4"/>
    <dgm:cxn modelId="{861FD233-2D36-466D-825F-C33CC95501D1}" type="presParOf" srcId="{B2B80FF5-B599-4F87-A4D7-43CC17E17D33}" destId="{FED2BCD4-CC2A-415E-9BCE-6A465BE47BB5}" srcOrd="1" destOrd="0" presId="urn:microsoft.com/office/officeart/2005/8/layout/hierarchy4"/>
    <dgm:cxn modelId="{67652612-31E1-4F2D-8297-F962302721B3}" type="presParOf" srcId="{1F016F56-8F49-47ED-9A9C-37C80AF1EAC7}" destId="{751D4E7C-5BDE-4587-AF25-560EDB9C7A70}" srcOrd="1" destOrd="0" presId="urn:microsoft.com/office/officeart/2005/8/layout/hierarchy4"/>
    <dgm:cxn modelId="{9E334D71-2615-4967-B1CB-DEA68E409F72}" type="presParOf" srcId="{1F016F56-8F49-47ED-9A9C-37C80AF1EAC7}" destId="{BCEAC526-C46C-4E5D-AD30-2EDE522B6A37}" srcOrd="2" destOrd="0" presId="urn:microsoft.com/office/officeart/2005/8/layout/hierarchy4"/>
    <dgm:cxn modelId="{4F37A837-98CC-487D-B4EE-85DA980D0534}" type="presParOf" srcId="{BCEAC526-C46C-4E5D-AD30-2EDE522B6A37}" destId="{DCA91BC1-0D7D-4C71-844A-9EB445598FE3}" srcOrd="0" destOrd="0" presId="urn:microsoft.com/office/officeart/2005/8/layout/hierarchy4"/>
    <dgm:cxn modelId="{D75579F9-4774-4A1F-8D23-F2CEE23FCD6B}" type="presParOf" srcId="{BCEAC526-C46C-4E5D-AD30-2EDE522B6A37}" destId="{F798FA76-8096-4FCA-B10B-586AD8CC2C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Approche documentaire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Catalogage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Texte intégral</a:t>
          </a:r>
          <a:br>
            <a:rPr lang="fr-FR" sz="2800" dirty="0" smtClean="0"/>
          </a:br>
          <a:r>
            <a:rPr lang="fr-FR" sz="2800" dirty="0" smtClean="0"/>
            <a:t>Libre Accès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Indexation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04F5BA32-B628-4810-AF46-05BA168F955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 smtClean="0"/>
            <a:t>Publications des chercheurs IRD</a:t>
          </a:r>
          <a:endParaRPr lang="fr-FR" sz="3200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BAF087-183C-4FDE-8405-7B62A2716902}" type="parTrans" cxnId="{D18457E4-D774-4CB4-ABDB-61113FCC6A86}">
      <dgm:prSet/>
      <dgm:spPr/>
      <dgm:t>
        <a:bodyPr/>
        <a:lstStyle/>
        <a:p>
          <a:endParaRPr lang="fr-FR"/>
        </a:p>
      </dgm:t>
    </dgm:pt>
    <dgm:pt modelId="{17AB4F02-F173-42CA-9E3A-432816002F0C}" type="sibTrans" cxnId="{D18457E4-D774-4CB4-ABDB-61113FCC6A86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702BE77-ED3D-4A06-9BF4-B6B5D90A177F}" type="pres">
      <dgm:prSet presAssocID="{04F5BA32-B628-4810-AF46-05BA168F9553}" presName="vertOne" presStyleCnt="0"/>
      <dgm:spPr/>
    </dgm:pt>
    <dgm:pt modelId="{A42C9866-9898-44CC-AE53-44F633875222}" type="pres">
      <dgm:prSet presAssocID="{04F5BA32-B628-4810-AF46-05BA168F9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11BE3-B0D3-495F-94F3-7A8C8BF67F33}" type="pres">
      <dgm:prSet presAssocID="{04F5BA32-B628-4810-AF46-05BA168F9553}" presName="parTransOne" presStyleCnt="0"/>
      <dgm:spPr/>
    </dgm:pt>
    <dgm:pt modelId="{61C3C6D2-E811-48AF-A3A8-27588108DA0C}" type="pres">
      <dgm:prSet presAssocID="{04F5BA32-B628-4810-AF46-05BA168F9553}" presName="horzOne" presStyleCnt="0"/>
      <dgm:spPr/>
    </dgm:pt>
    <dgm:pt modelId="{0F207FC2-BA89-4FE8-8DB8-31A611D83DE8}" type="pres">
      <dgm:prSet presAssocID="{17C93B69-E82F-4DE7-9F36-10B21E43EF66}" presName="vertTwo" presStyleCnt="0"/>
      <dgm:spPr/>
    </dgm:pt>
    <dgm:pt modelId="{11D74117-4011-42DC-BEFE-907AC8CF99C7}" type="pres">
      <dgm:prSet presAssocID="{17C93B69-E82F-4DE7-9F36-10B21E43EF66}" presName="txTwo" presStyleLbl="node2" presStyleIdx="0" presStyleCnt="1" custScaleY="51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0D9BEA-DD26-4C4F-9ED4-C16A69CE3BD3}" type="pres">
      <dgm:prSet presAssocID="{17C93B69-E82F-4DE7-9F36-10B21E43EF66}" presName="parTransTwo" presStyleCnt="0"/>
      <dgm:spPr/>
    </dgm:pt>
    <dgm:pt modelId="{066C5F5A-1E40-4A2C-89FC-A083328C23D4}" type="pres">
      <dgm:prSet presAssocID="{17C93B69-E82F-4DE7-9F36-10B21E43EF66}" presName="horzTwo" presStyleCnt="0"/>
      <dgm:spPr/>
    </dgm:pt>
    <dgm:pt modelId="{58805D66-25E4-4B2B-AFB0-C861F140A3EE}" type="pres">
      <dgm:prSet presAssocID="{7361EBD8-E6D6-42F2-BBF5-7F8005FCBFC8}" presName="vertThree" presStyleCnt="0"/>
      <dgm:spPr/>
    </dgm:pt>
    <dgm:pt modelId="{ED1765CC-F322-4899-9877-D1A36596D8E8}" type="pres">
      <dgm:prSet presAssocID="{7361EBD8-E6D6-42F2-BBF5-7F8005FCBFC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251B43-D7D8-4E03-ACB6-308C6400FF8D}" type="pres">
      <dgm:prSet presAssocID="{7361EBD8-E6D6-42F2-BBF5-7F8005FCBFC8}" presName="horzThree" presStyleCnt="0"/>
      <dgm:spPr/>
    </dgm:pt>
    <dgm:pt modelId="{1972DAC6-6D03-411E-9CC3-8FC3322D2FED}" type="pres">
      <dgm:prSet presAssocID="{F2A53E6A-3D90-44B4-B6B9-1E6BBEFFABA3}" presName="sibSpaceThree" presStyleCnt="0"/>
      <dgm:spPr/>
    </dgm:pt>
    <dgm:pt modelId="{5C896D19-4635-47DA-8EC2-5783A57A4746}" type="pres">
      <dgm:prSet presAssocID="{78B0B44B-B7D3-41B6-92A7-0FC8E77FC14E}" presName="vertThree" presStyleCnt="0"/>
      <dgm:spPr/>
    </dgm:pt>
    <dgm:pt modelId="{78FB084D-E2E8-4EF2-9AFC-34CD25806776}" type="pres">
      <dgm:prSet presAssocID="{78B0B44B-B7D3-41B6-92A7-0FC8E77FC14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6E0330-4FE9-4675-B216-7A0A9F1769B8}" type="pres">
      <dgm:prSet presAssocID="{78B0B44B-B7D3-41B6-92A7-0FC8E77FC14E}" presName="horzThree" presStyleCnt="0"/>
      <dgm:spPr/>
    </dgm:pt>
    <dgm:pt modelId="{BCEEFA9B-82C6-4183-ABBB-171EDB30FCC6}" type="pres">
      <dgm:prSet presAssocID="{82EA5479-15D5-4718-A5EC-7BEE2E1F5119}" presName="sibSpaceThree" presStyleCnt="0"/>
      <dgm:spPr/>
    </dgm:pt>
    <dgm:pt modelId="{F6F5ED9C-7636-4A4B-BBFA-279921854226}" type="pres">
      <dgm:prSet presAssocID="{29B9FF33-F54A-4C92-99FE-600DC91DE949}" presName="vertThree" presStyleCnt="0"/>
      <dgm:spPr/>
    </dgm:pt>
    <dgm:pt modelId="{79B573FA-36A0-46A2-ABC9-CF9632EB2A01}" type="pres">
      <dgm:prSet presAssocID="{29B9FF33-F54A-4C92-99FE-600DC91DE9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2C5964-5423-41B6-A93C-0F6DDD4FC4E0}" type="pres">
      <dgm:prSet presAssocID="{29B9FF33-F54A-4C92-99FE-600DC91DE949}" presName="horzThree" presStyleCnt="0"/>
      <dgm:spPr/>
    </dgm:pt>
  </dgm:ptLst>
  <dgm:cxnLst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1447C78C-6155-4BB7-A711-AF7608913FC3}" srcId="{04F5BA32-B628-4810-AF46-05BA168F9553}" destId="{17C93B69-E82F-4DE7-9F36-10B21E43EF66}" srcOrd="0" destOrd="0" parTransId="{44284593-1552-46B4-8FCF-6FF436E7C02C}" sibTransId="{2A420417-9335-4D54-9488-476CA2A4DEAC}"/>
    <dgm:cxn modelId="{836AEBD6-5413-466A-8B74-442A9F499036}" type="presOf" srcId="{78B0B44B-B7D3-41B6-92A7-0FC8E77FC14E}" destId="{78FB084D-E2E8-4EF2-9AFC-34CD25806776}" srcOrd="0" destOrd="0" presId="urn:microsoft.com/office/officeart/2005/8/layout/hierarchy4"/>
    <dgm:cxn modelId="{67FA6929-B4FD-4A2E-B726-2AEC191233CA}" type="presOf" srcId="{7361EBD8-E6D6-42F2-BBF5-7F8005FCBFC8}" destId="{ED1765CC-F322-4899-9877-D1A36596D8E8}" srcOrd="0" destOrd="0" presId="urn:microsoft.com/office/officeart/2005/8/layout/hierarchy4"/>
    <dgm:cxn modelId="{D9B3B1BD-1250-4CCE-BD8F-2192B9BBCCEB}" type="presOf" srcId="{BD77D502-AFDA-4F9C-B9A2-7C94BE9945BD}" destId="{45D66DC6-AD65-4D80-9018-F62454A82838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46173D7F-A4E2-4444-8C61-097CE9E7E691}" type="presOf" srcId="{29B9FF33-F54A-4C92-99FE-600DC91DE949}" destId="{79B573FA-36A0-46A2-ABC9-CF9632EB2A01}" srcOrd="0" destOrd="0" presId="urn:microsoft.com/office/officeart/2005/8/layout/hierarchy4"/>
    <dgm:cxn modelId="{D18457E4-D774-4CB4-ABDB-61113FCC6A86}" srcId="{BD77D502-AFDA-4F9C-B9A2-7C94BE9945BD}" destId="{04F5BA32-B628-4810-AF46-05BA168F9553}" srcOrd="0" destOrd="0" parTransId="{20BAF087-183C-4FDE-8405-7B62A2716902}" sibTransId="{17AB4F02-F173-42CA-9E3A-432816002F0C}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FEC8079B-1E89-4197-A45F-C4C73E0CDE18}" type="presOf" srcId="{04F5BA32-B628-4810-AF46-05BA168F9553}" destId="{A42C9866-9898-44CC-AE53-44F633875222}" srcOrd="0" destOrd="0" presId="urn:microsoft.com/office/officeart/2005/8/layout/hierarchy4"/>
    <dgm:cxn modelId="{F6620C8B-01C8-4BBB-93C8-790FB277D9E6}" type="presOf" srcId="{17C93B69-E82F-4DE7-9F36-10B21E43EF66}" destId="{11D74117-4011-42DC-BEFE-907AC8CF99C7}" srcOrd="0" destOrd="0" presId="urn:microsoft.com/office/officeart/2005/8/layout/hierarchy4"/>
    <dgm:cxn modelId="{0029B32F-36F6-4C9D-A30A-209616B7B515}" type="presParOf" srcId="{45D66DC6-AD65-4D80-9018-F62454A82838}" destId="{C702BE77-ED3D-4A06-9BF4-B6B5D90A177F}" srcOrd="0" destOrd="0" presId="urn:microsoft.com/office/officeart/2005/8/layout/hierarchy4"/>
    <dgm:cxn modelId="{BFC2C6DF-566F-4146-AC1F-FCE29AF042D5}" type="presParOf" srcId="{C702BE77-ED3D-4A06-9BF4-B6B5D90A177F}" destId="{A42C9866-9898-44CC-AE53-44F633875222}" srcOrd="0" destOrd="0" presId="urn:microsoft.com/office/officeart/2005/8/layout/hierarchy4"/>
    <dgm:cxn modelId="{00A99A4B-3368-4FB8-AE38-457E01E5E088}" type="presParOf" srcId="{C702BE77-ED3D-4A06-9BF4-B6B5D90A177F}" destId="{FAC11BE3-B0D3-495F-94F3-7A8C8BF67F33}" srcOrd="1" destOrd="0" presId="urn:microsoft.com/office/officeart/2005/8/layout/hierarchy4"/>
    <dgm:cxn modelId="{581A97FC-EC48-4D2A-8B63-752C0457B2CC}" type="presParOf" srcId="{C702BE77-ED3D-4A06-9BF4-B6B5D90A177F}" destId="{61C3C6D2-E811-48AF-A3A8-27588108DA0C}" srcOrd="2" destOrd="0" presId="urn:microsoft.com/office/officeart/2005/8/layout/hierarchy4"/>
    <dgm:cxn modelId="{5C317229-65EE-4E26-81FC-FD7E502FEF5A}" type="presParOf" srcId="{61C3C6D2-E811-48AF-A3A8-27588108DA0C}" destId="{0F207FC2-BA89-4FE8-8DB8-31A611D83DE8}" srcOrd="0" destOrd="0" presId="urn:microsoft.com/office/officeart/2005/8/layout/hierarchy4"/>
    <dgm:cxn modelId="{93A59D96-702B-46A3-8F9A-11544DE0FF67}" type="presParOf" srcId="{0F207FC2-BA89-4FE8-8DB8-31A611D83DE8}" destId="{11D74117-4011-42DC-BEFE-907AC8CF99C7}" srcOrd="0" destOrd="0" presId="urn:microsoft.com/office/officeart/2005/8/layout/hierarchy4"/>
    <dgm:cxn modelId="{6BB71A8E-BDE6-4D16-B546-33A333005632}" type="presParOf" srcId="{0F207FC2-BA89-4FE8-8DB8-31A611D83DE8}" destId="{060D9BEA-DD26-4C4F-9ED4-C16A69CE3BD3}" srcOrd="1" destOrd="0" presId="urn:microsoft.com/office/officeart/2005/8/layout/hierarchy4"/>
    <dgm:cxn modelId="{99A74F40-E414-491C-9B0C-72D880174EB5}" type="presParOf" srcId="{0F207FC2-BA89-4FE8-8DB8-31A611D83DE8}" destId="{066C5F5A-1E40-4A2C-89FC-A083328C23D4}" srcOrd="2" destOrd="0" presId="urn:microsoft.com/office/officeart/2005/8/layout/hierarchy4"/>
    <dgm:cxn modelId="{106861FF-E7B7-4F41-A9EC-9E35BB6713FA}" type="presParOf" srcId="{066C5F5A-1E40-4A2C-89FC-A083328C23D4}" destId="{58805D66-25E4-4B2B-AFB0-C861F140A3EE}" srcOrd="0" destOrd="0" presId="urn:microsoft.com/office/officeart/2005/8/layout/hierarchy4"/>
    <dgm:cxn modelId="{F76FDE13-F503-437F-8C88-3148FD39CF2C}" type="presParOf" srcId="{58805D66-25E4-4B2B-AFB0-C861F140A3EE}" destId="{ED1765CC-F322-4899-9877-D1A36596D8E8}" srcOrd="0" destOrd="0" presId="urn:microsoft.com/office/officeart/2005/8/layout/hierarchy4"/>
    <dgm:cxn modelId="{0DB404FD-C471-4692-B9A0-D1FECED6D454}" type="presParOf" srcId="{58805D66-25E4-4B2B-AFB0-C861F140A3EE}" destId="{A5251B43-D7D8-4E03-ACB6-308C6400FF8D}" srcOrd="1" destOrd="0" presId="urn:microsoft.com/office/officeart/2005/8/layout/hierarchy4"/>
    <dgm:cxn modelId="{699C06E2-01F2-43A6-900F-8617A4F2D28D}" type="presParOf" srcId="{066C5F5A-1E40-4A2C-89FC-A083328C23D4}" destId="{1972DAC6-6D03-411E-9CC3-8FC3322D2FED}" srcOrd="1" destOrd="0" presId="urn:microsoft.com/office/officeart/2005/8/layout/hierarchy4"/>
    <dgm:cxn modelId="{257B6EB6-A83F-4D0E-9F15-5021384B6FD9}" type="presParOf" srcId="{066C5F5A-1E40-4A2C-89FC-A083328C23D4}" destId="{5C896D19-4635-47DA-8EC2-5783A57A4746}" srcOrd="2" destOrd="0" presId="urn:microsoft.com/office/officeart/2005/8/layout/hierarchy4"/>
    <dgm:cxn modelId="{C09DD906-1773-40DE-8841-66C5103CEF5A}" type="presParOf" srcId="{5C896D19-4635-47DA-8EC2-5783A57A4746}" destId="{78FB084D-E2E8-4EF2-9AFC-34CD25806776}" srcOrd="0" destOrd="0" presId="urn:microsoft.com/office/officeart/2005/8/layout/hierarchy4"/>
    <dgm:cxn modelId="{1DB4EB79-35E9-4E9A-B17C-1BBD12A3FCB7}" type="presParOf" srcId="{5C896D19-4635-47DA-8EC2-5783A57A4746}" destId="{6C6E0330-4FE9-4675-B216-7A0A9F1769B8}" srcOrd="1" destOrd="0" presId="urn:microsoft.com/office/officeart/2005/8/layout/hierarchy4"/>
    <dgm:cxn modelId="{44CC3C88-08E2-4967-9774-ED6778976FEE}" type="presParOf" srcId="{066C5F5A-1E40-4A2C-89FC-A083328C23D4}" destId="{BCEEFA9B-82C6-4183-ABBB-171EDB30FCC6}" srcOrd="3" destOrd="0" presId="urn:microsoft.com/office/officeart/2005/8/layout/hierarchy4"/>
    <dgm:cxn modelId="{E02FE91A-1328-4E39-91C0-98499C46CAFF}" type="presParOf" srcId="{066C5F5A-1E40-4A2C-89FC-A083328C23D4}" destId="{F6F5ED9C-7636-4A4B-BBFA-279921854226}" srcOrd="4" destOrd="0" presId="urn:microsoft.com/office/officeart/2005/8/layout/hierarchy4"/>
    <dgm:cxn modelId="{A382D290-3F3E-4D12-8C56-28598C40CD61}" type="presParOf" srcId="{F6F5ED9C-7636-4A4B-BBFA-279921854226}" destId="{79B573FA-36A0-46A2-ABC9-CF9632EB2A01}" srcOrd="0" destOrd="0" presId="urn:microsoft.com/office/officeart/2005/8/layout/hierarchy4"/>
    <dgm:cxn modelId="{FA10E4A9-D87B-4100-8173-D64BBE46B915}" type="presParOf" srcId="{F6F5ED9C-7636-4A4B-BBFA-279921854226}" destId="{2E2C5964-5423-41B6-A93C-0F6DDD4FC4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Besoins de l’IRD : suivi - pilotage - indicateurs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800" dirty="0" smtClean="0"/>
            <a:t>Organisation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800" dirty="0" smtClean="0"/>
            <a:t>Géostratégie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800" dirty="0" smtClean="0"/>
            <a:t>Priorités scientifiques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428C90CB-A2C5-47AB-8C71-97247452836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Structures </a:t>
          </a:r>
          <a:r>
            <a:rPr lang="fr-FR" sz="1600" dirty="0" smtClean="0"/>
            <a:t>de recherche</a:t>
          </a:r>
          <a:endParaRPr lang="fr-FR" sz="1800" dirty="0"/>
        </a:p>
      </dgm:t>
    </dgm:pt>
    <dgm:pt modelId="{7D3778FC-1A1E-4905-B4A2-2E9F48014D7A}" type="parTrans" cxnId="{49648CB4-3CBB-4125-8553-052FE21A6D66}">
      <dgm:prSet/>
      <dgm:spPr/>
      <dgm:t>
        <a:bodyPr/>
        <a:lstStyle/>
        <a:p>
          <a:endParaRPr lang="fr-FR"/>
        </a:p>
      </dgm:t>
    </dgm:pt>
    <dgm:pt modelId="{CFD2C657-3E20-437C-85A6-99C2B8E92EFC}" type="sibTrans" cxnId="{49648CB4-3CBB-4125-8553-052FE21A6D66}">
      <dgm:prSet/>
      <dgm:spPr/>
      <dgm:t>
        <a:bodyPr/>
        <a:lstStyle/>
        <a:p>
          <a:endParaRPr lang="fr-FR"/>
        </a:p>
      </dgm:t>
    </dgm:pt>
    <dgm:pt modelId="{F2567FF2-7F08-4A0A-B3F4-B8311606F80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Chercheurs</a:t>
          </a:r>
          <a:endParaRPr lang="fr-FR" sz="1800" dirty="0"/>
        </a:p>
      </dgm:t>
    </dgm:pt>
    <dgm:pt modelId="{D580EA1D-0474-4E36-86E6-C2F343835D5F}" type="parTrans" cxnId="{DFDFB1B4-3035-4C24-9909-1C990E8DE978}">
      <dgm:prSet/>
      <dgm:spPr/>
      <dgm:t>
        <a:bodyPr/>
        <a:lstStyle/>
        <a:p>
          <a:endParaRPr lang="fr-FR"/>
        </a:p>
      </dgm:t>
    </dgm:pt>
    <dgm:pt modelId="{FBCA4E88-CE9C-4450-8C1E-7642127C0872}" type="sibTrans" cxnId="{DFDFB1B4-3035-4C24-9909-1C990E8DE978}">
      <dgm:prSet/>
      <dgm:spPr/>
      <dgm:t>
        <a:bodyPr/>
        <a:lstStyle/>
        <a:p>
          <a:endParaRPr lang="fr-FR"/>
        </a:p>
      </dgm:t>
    </dgm:pt>
    <dgm:pt modelId="{06C24BA3-9F57-4A8D-B703-D114FBC6396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Partenariats</a:t>
          </a:r>
          <a:endParaRPr lang="fr-FR" sz="1800" dirty="0"/>
        </a:p>
      </dgm:t>
    </dgm:pt>
    <dgm:pt modelId="{DC31DFB3-B543-4E33-9DD4-D08EDF6021CD}" type="parTrans" cxnId="{94E1C711-D18B-4F19-B624-2400B9BD2208}">
      <dgm:prSet/>
      <dgm:spPr/>
      <dgm:t>
        <a:bodyPr/>
        <a:lstStyle/>
        <a:p>
          <a:endParaRPr lang="fr-FR"/>
        </a:p>
      </dgm:t>
    </dgm:pt>
    <dgm:pt modelId="{4B71212A-DC4C-46F7-B42E-C3D3A936552A}" type="sibTrans" cxnId="{94E1C711-D18B-4F19-B624-2400B9BD2208}">
      <dgm:prSet/>
      <dgm:spPr/>
      <dgm:t>
        <a:bodyPr/>
        <a:lstStyle/>
        <a:p>
          <a:endParaRPr lang="fr-FR"/>
        </a:p>
      </dgm:t>
    </dgm:pt>
    <dgm:pt modelId="{E60E4176-419D-4478-925F-9309C57E19B4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Présence Impact</a:t>
          </a:r>
          <a:endParaRPr lang="fr-FR" sz="1800" dirty="0"/>
        </a:p>
      </dgm:t>
    </dgm:pt>
    <dgm:pt modelId="{ADF3B16C-BD1E-4EAC-8193-0E40829DCCD1}" type="parTrans" cxnId="{B05268AB-1D01-41EC-B6EC-3DA82169EB78}">
      <dgm:prSet/>
      <dgm:spPr/>
      <dgm:t>
        <a:bodyPr/>
        <a:lstStyle/>
        <a:p>
          <a:endParaRPr lang="fr-FR"/>
        </a:p>
      </dgm:t>
    </dgm:pt>
    <dgm:pt modelId="{F9345B6C-CC55-4AA4-AB52-9C9416971A00}" type="sibTrans" cxnId="{B05268AB-1D01-41EC-B6EC-3DA82169EB78}">
      <dgm:prSet/>
      <dgm:spPr/>
      <dgm:t>
        <a:bodyPr/>
        <a:lstStyle/>
        <a:p>
          <a:endParaRPr lang="fr-FR"/>
        </a:p>
      </dgm:t>
    </dgm:pt>
    <dgm:pt modelId="{298BA75C-F9CA-49B4-B754-BC0AD6319887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Disciplines</a:t>
          </a:r>
          <a:endParaRPr lang="fr-FR" sz="1800" dirty="0"/>
        </a:p>
      </dgm:t>
    </dgm:pt>
    <dgm:pt modelId="{0D205CA7-2779-457E-A938-4E74C5315305}" type="parTrans" cxnId="{995EDD87-895D-413D-A678-C897E1A4655E}">
      <dgm:prSet/>
      <dgm:spPr/>
      <dgm:t>
        <a:bodyPr/>
        <a:lstStyle/>
        <a:p>
          <a:endParaRPr lang="fr-FR"/>
        </a:p>
      </dgm:t>
    </dgm:pt>
    <dgm:pt modelId="{8620E74A-4AF6-4D6F-9386-6F3FB9482A06}" type="sibTrans" cxnId="{995EDD87-895D-413D-A678-C897E1A4655E}">
      <dgm:prSet/>
      <dgm:spPr/>
      <dgm:t>
        <a:bodyPr/>
        <a:lstStyle/>
        <a:p>
          <a:endParaRPr lang="fr-FR"/>
        </a:p>
      </dgm:t>
    </dgm:pt>
    <dgm:pt modelId="{3FCF6575-4FA3-4D91-B34B-456EBA5AB567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dirty="0" smtClean="0"/>
            <a:t>Thèmes prioritaires</a:t>
          </a:r>
          <a:endParaRPr lang="fr-FR" sz="1800" dirty="0"/>
        </a:p>
      </dgm:t>
    </dgm:pt>
    <dgm:pt modelId="{A988C4F2-B0A0-4DA5-B021-06C3BD5B9F6A}" type="parTrans" cxnId="{06374B03-3558-4B2F-9914-82AE62FA3833}">
      <dgm:prSet/>
      <dgm:spPr/>
      <dgm:t>
        <a:bodyPr/>
        <a:lstStyle/>
        <a:p>
          <a:endParaRPr lang="fr-FR"/>
        </a:p>
      </dgm:t>
    </dgm:pt>
    <dgm:pt modelId="{27E09D9B-3AF4-4AF4-93ED-AF3C98A0D890}" type="sibTrans" cxnId="{06374B03-3558-4B2F-9914-82AE62FA3833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8051512-D43A-4ACF-B36F-9C019E75C15E}" type="pres">
      <dgm:prSet presAssocID="{17C93B69-E82F-4DE7-9F36-10B21E43EF66}" presName="vertOne" presStyleCnt="0"/>
      <dgm:spPr/>
    </dgm:pt>
    <dgm:pt modelId="{01072E43-8801-4041-BADE-B095E8DAA55A}" type="pres">
      <dgm:prSet presAssocID="{17C93B69-E82F-4DE7-9F36-10B21E43EF66}" presName="txOne" presStyleLbl="node0" presStyleIdx="0" presStyleCnt="1" custScaleY="652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DEEF67-0709-49DB-A654-8E9FE0F63FEF}" type="pres">
      <dgm:prSet presAssocID="{17C93B69-E82F-4DE7-9F36-10B21E43EF66}" presName="parTransOne" presStyleCnt="0"/>
      <dgm:spPr/>
    </dgm:pt>
    <dgm:pt modelId="{F7467AE3-6C8F-4142-B127-10996004D441}" type="pres">
      <dgm:prSet presAssocID="{17C93B69-E82F-4DE7-9F36-10B21E43EF66}" presName="horzOne" presStyleCnt="0"/>
      <dgm:spPr/>
    </dgm:pt>
    <dgm:pt modelId="{6ED3B940-5D93-4830-9930-A6DC39436202}" type="pres">
      <dgm:prSet presAssocID="{7361EBD8-E6D6-42F2-BBF5-7F8005FCBFC8}" presName="vertTwo" presStyleCnt="0"/>
      <dgm:spPr/>
    </dgm:pt>
    <dgm:pt modelId="{83AAB6CD-BC2F-4B8C-AD43-53CEDB10CF0D}" type="pres">
      <dgm:prSet presAssocID="{7361EBD8-E6D6-42F2-BBF5-7F8005FCBFC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AB9A25-A743-4AF9-8E22-DD312B748B4A}" type="pres">
      <dgm:prSet presAssocID="{7361EBD8-E6D6-42F2-BBF5-7F8005FCBFC8}" presName="parTransTwo" presStyleCnt="0"/>
      <dgm:spPr/>
    </dgm:pt>
    <dgm:pt modelId="{62EF625D-6654-438F-9903-CD65EB6D2820}" type="pres">
      <dgm:prSet presAssocID="{7361EBD8-E6D6-42F2-BBF5-7F8005FCBFC8}" presName="horzTwo" presStyleCnt="0"/>
      <dgm:spPr/>
    </dgm:pt>
    <dgm:pt modelId="{C0DEFA3B-4899-4458-B410-1083251C20D0}" type="pres">
      <dgm:prSet presAssocID="{428C90CB-A2C5-47AB-8C71-97247452836C}" presName="vertThree" presStyleCnt="0"/>
      <dgm:spPr/>
    </dgm:pt>
    <dgm:pt modelId="{3547B71D-C66B-46A4-A824-78C2298FE43D}" type="pres">
      <dgm:prSet presAssocID="{428C90CB-A2C5-47AB-8C71-97247452836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9FA875-8024-4A5C-A2A2-BDB16F9B0271}" type="pres">
      <dgm:prSet presAssocID="{428C90CB-A2C5-47AB-8C71-97247452836C}" presName="horzThree" presStyleCnt="0"/>
      <dgm:spPr/>
    </dgm:pt>
    <dgm:pt modelId="{819F7E66-F0EF-4A96-BE07-4E6584E73EB7}" type="pres">
      <dgm:prSet presAssocID="{CFD2C657-3E20-437C-85A6-99C2B8E92EFC}" presName="sibSpaceThree" presStyleCnt="0"/>
      <dgm:spPr/>
    </dgm:pt>
    <dgm:pt modelId="{25DBCF0C-E140-4ED7-A8D5-98EBD123A970}" type="pres">
      <dgm:prSet presAssocID="{F2567FF2-7F08-4A0A-B3F4-B8311606F80C}" presName="vertThree" presStyleCnt="0"/>
      <dgm:spPr/>
    </dgm:pt>
    <dgm:pt modelId="{6422BB4E-CD21-47A4-B161-685AE6A66328}" type="pres">
      <dgm:prSet presAssocID="{F2567FF2-7F08-4A0A-B3F4-B8311606F80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AE9B79-282A-4B06-B951-882607DB531D}" type="pres">
      <dgm:prSet presAssocID="{F2567FF2-7F08-4A0A-B3F4-B8311606F80C}" presName="horzThree" presStyleCnt="0"/>
      <dgm:spPr/>
    </dgm:pt>
    <dgm:pt modelId="{01646605-A6A9-4782-BF8C-E2331EDE7476}" type="pres">
      <dgm:prSet presAssocID="{F2A53E6A-3D90-44B4-B6B9-1E6BBEFFABA3}" presName="sibSpaceTwo" presStyleCnt="0"/>
      <dgm:spPr/>
    </dgm:pt>
    <dgm:pt modelId="{EA60CA38-2A3B-41B7-9F33-48F806150C21}" type="pres">
      <dgm:prSet presAssocID="{78B0B44B-B7D3-41B6-92A7-0FC8E77FC14E}" presName="vertTwo" presStyleCnt="0"/>
      <dgm:spPr/>
    </dgm:pt>
    <dgm:pt modelId="{5BB630CD-5A5E-410A-81AD-28D68C7161B9}" type="pres">
      <dgm:prSet presAssocID="{78B0B44B-B7D3-41B6-92A7-0FC8E77FC14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4E1E95-B5F3-4313-BC64-33E4B1C8E6AB}" type="pres">
      <dgm:prSet presAssocID="{78B0B44B-B7D3-41B6-92A7-0FC8E77FC14E}" presName="parTransTwo" presStyleCnt="0"/>
      <dgm:spPr/>
    </dgm:pt>
    <dgm:pt modelId="{E6A8A414-3600-4DBB-AAB0-8280E21592B3}" type="pres">
      <dgm:prSet presAssocID="{78B0B44B-B7D3-41B6-92A7-0FC8E77FC14E}" presName="horzTwo" presStyleCnt="0"/>
      <dgm:spPr/>
    </dgm:pt>
    <dgm:pt modelId="{B91D655A-3F57-4567-B145-921C3E815F4A}" type="pres">
      <dgm:prSet presAssocID="{298BA75C-F9CA-49B4-B754-BC0AD6319887}" presName="vertThree" presStyleCnt="0"/>
      <dgm:spPr/>
    </dgm:pt>
    <dgm:pt modelId="{12F0EC67-B809-4498-8BB3-8C9EBDFE6925}" type="pres">
      <dgm:prSet presAssocID="{298BA75C-F9CA-49B4-B754-BC0AD6319887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358081-A495-49B4-9BC9-BE614AC7168E}" type="pres">
      <dgm:prSet presAssocID="{298BA75C-F9CA-49B4-B754-BC0AD6319887}" presName="horzThree" presStyleCnt="0"/>
      <dgm:spPr/>
    </dgm:pt>
    <dgm:pt modelId="{C307464A-39AD-49D7-BFD5-E59FF923A051}" type="pres">
      <dgm:prSet presAssocID="{8620E74A-4AF6-4D6F-9386-6F3FB9482A06}" presName="sibSpaceThree" presStyleCnt="0"/>
      <dgm:spPr/>
    </dgm:pt>
    <dgm:pt modelId="{1F8FC4F9-F409-4AB9-BFFC-C70BB92D63D4}" type="pres">
      <dgm:prSet presAssocID="{3FCF6575-4FA3-4D91-B34B-456EBA5AB567}" presName="vertThree" presStyleCnt="0"/>
      <dgm:spPr/>
    </dgm:pt>
    <dgm:pt modelId="{5EF6B4A2-EBAD-46E2-8357-10D49A3BA3B7}" type="pres">
      <dgm:prSet presAssocID="{3FCF6575-4FA3-4D91-B34B-456EBA5AB56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C004C7-9552-4C37-91B6-6E95D9BF3D28}" type="pres">
      <dgm:prSet presAssocID="{3FCF6575-4FA3-4D91-B34B-456EBA5AB567}" presName="horzThree" presStyleCnt="0"/>
      <dgm:spPr/>
    </dgm:pt>
    <dgm:pt modelId="{92BAFDF5-49D2-4D9F-B292-D9B9C0705B1C}" type="pres">
      <dgm:prSet presAssocID="{82EA5479-15D5-4718-A5EC-7BEE2E1F5119}" presName="sibSpaceTwo" presStyleCnt="0"/>
      <dgm:spPr/>
    </dgm:pt>
    <dgm:pt modelId="{14607C26-6C22-405E-B6D9-038CF79A2480}" type="pres">
      <dgm:prSet presAssocID="{29B9FF33-F54A-4C92-99FE-600DC91DE949}" presName="vertTwo" presStyleCnt="0"/>
      <dgm:spPr/>
    </dgm:pt>
    <dgm:pt modelId="{2C41FF36-8222-49EA-8992-EF60CC31AA50}" type="pres">
      <dgm:prSet presAssocID="{29B9FF33-F54A-4C92-99FE-600DC91DE94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EF743D-A46F-437F-9ED7-E29D429D6DC4}" type="pres">
      <dgm:prSet presAssocID="{29B9FF33-F54A-4C92-99FE-600DC91DE949}" presName="parTransTwo" presStyleCnt="0"/>
      <dgm:spPr/>
    </dgm:pt>
    <dgm:pt modelId="{1F016F56-8F49-47ED-9A9C-37C80AF1EAC7}" type="pres">
      <dgm:prSet presAssocID="{29B9FF33-F54A-4C92-99FE-600DC91DE949}" presName="horzTwo" presStyleCnt="0"/>
      <dgm:spPr/>
    </dgm:pt>
    <dgm:pt modelId="{B2B80FF5-B599-4F87-A4D7-43CC17E17D33}" type="pres">
      <dgm:prSet presAssocID="{06C24BA3-9F57-4A8D-B703-D114FBC63960}" presName="vertThree" presStyleCnt="0"/>
      <dgm:spPr/>
    </dgm:pt>
    <dgm:pt modelId="{3DA58E6C-7662-45BC-B849-22E6237D4580}" type="pres">
      <dgm:prSet presAssocID="{06C24BA3-9F57-4A8D-B703-D114FBC6396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D2BCD4-CC2A-415E-9BCE-6A465BE47BB5}" type="pres">
      <dgm:prSet presAssocID="{06C24BA3-9F57-4A8D-B703-D114FBC63960}" presName="horzThree" presStyleCnt="0"/>
      <dgm:spPr/>
    </dgm:pt>
    <dgm:pt modelId="{751D4E7C-5BDE-4587-AF25-560EDB9C7A70}" type="pres">
      <dgm:prSet presAssocID="{4B71212A-DC4C-46F7-B42E-C3D3A936552A}" presName="sibSpaceThree" presStyleCnt="0"/>
      <dgm:spPr/>
    </dgm:pt>
    <dgm:pt modelId="{BCEAC526-C46C-4E5D-AD30-2EDE522B6A37}" type="pres">
      <dgm:prSet presAssocID="{E60E4176-419D-4478-925F-9309C57E19B4}" presName="vertThree" presStyleCnt="0"/>
      <dgm:spPr/>
    </dgm:pt>
    <dgm:pt modelId="{DCA91BC1-0D7D-4C71-844A-9EB445598FE3}" type="pres">
      <dgm:prSet presAssocID="{E60E4176-419D-4478-925F-9309C57E19B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98FA76-8096-4FCA-B10B-586AD8CC2CB8}" type="pres">
      <dgm:prSet presAssocID="{E60E4176-419D-4478-925F-9309C57E19B4}" presName="horzThree" presStyleCnt="0"/>
      <dgm:spPr/>
    </dgm:pt>
  </dgm:ptLst>
  <dgm:cxnLst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3532E504-861C-40C2-A520-F81828EB05D6}" type="presOf" srcId="{78B0B44B-B7D3-41B6-92A7-0FC8E77FC14E}" destId="{5BB630CD-5A5E-410A-81AD-28D68C7161B9}" srcOrd="0" destOrd="0" presId="urn:microsoft.com/office/officeart/2005/8/layout/hierarchy4"/>
    <dgm:cxn modelId="{94E1C711-D18B-4F19-B624-2400B9BD2208}" srcId="{29B9FF33-F54A-4C92-99FE-600DC91DE949}" destId="{06C24BA3-9F57-4A8D-B703-D114FBC63960}" srcOrd="0" destOrd="0" parTransId="{DC31DFB3-B543-4E33-9DD4-D08EDF6021CD}" sibTransId="{4B71212A-DC4C-46F7-B42E-C3D3A936552A}"/>
    <dgm:cxn modelId="{49648CB4-3CBB-4125-8553-052FE21A6D66}" srcId="{7361EBD8-E6D6-42F2-BBF5-7F8005FCBFC8}" destId="{428C90CB-A2C5-47AB-8C71-97247452836C}" srcOrd="0" destOrd="0" parTransId="{7D3778FC-1A1E-4905-B4A2-2E9F48014D7A}" sibTransId="{CFD2C657-3E20-437C-85A6-99C2B8E92EFC}"/>
    <dgm:cxn modelId="{6C899236-34EC-429E-A0EA-CEF5CB25E5B7}" type="presOf" srcId="{BD77D502-AFDA-4F9C-B9A2-7C94BE9945BD}" destId="{45D66DC6-AD65-4D80-9018-F62454A82838}" srcOrd="0" destOrd="0" presId="urn:microsoft.com/office/officeart/2005/8/layout/hierarchy4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9B7B1699-1718-4F48-9E01-8C293D1B73A4}" type="presOf" srcId="{E60E4176-419D-4478-925F-9309C57E19B4}" destId="{DCA91BC1-0D7D-4C71-844A-9EB445598FE3}" srcOrd="0" destOrd="0" presId="urn:microsoft.com/office/officeart/2005/8/layout/hierarchy4"/>
    <dgm:cxn modelId="{DFDFB1B4-3035-4C24-9909-1C990E8DE978}" srcId="{7361EBD8-E6D6-42F2-BBF5-7F8005FCBFC8}" destId="{F2567FF2-7F08-4A0A-B3F4-B8311606F80C}" srcOrd="1" destOrd="0" parTransId="{D580EA1D-0474-4E36-86E6-C2F343835D5F}" sibTransId="{FBCA4E88-CE9C-4450-8C1E-7642127C0872}"/>
    <dgm:cxn modelId="{09124FEF-60C1-4E22-839F-F346A443A27E}" type="presOf" srcId="{F2567FF2-7F08-4A0A-B3F4-B8311606F80C}" destId="{6422BB4E-CD21-47A4-B161-685AE6A66328}" srcOrd="0" destOrd="0" presId="urn:microsoft.com/office/officeart/2005/8/layout/hierarchy4"/>
    <dgm:cxn modelId="{74AE584B-362E-4623-A9DB-992A7320F347}" type="presOf" srcId="{3FCF6575-4FA3-4D91-B34B-456EBA5AB567}" destId="{5EF6B4A2-EBAD-46E2-8357-10D49A3BA3B7}" srcOrd="0" destOrd="0" presId="urn:microsoft.com/office/officeart/2005/8/layout/hierarchy4"/>
    <dgm:cxn modelId="{2DC8BE16-1AF6-4114-8FDE-155D1F619287}" type="presOf" srcId="{428C90CB-A2C5-47AB-8C71-97247452836C}" destId="{3547B71D-C66B-46A4-A824-78C2298FE43D}" srcOrd="0" destOrd="0" presId="urn:microsoft.com/office/officeart/2005/8/layout/hierarchy4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43E1A5F5-9F79-4E58-8935-EB17C3D93697}" type="presOf" srcId="{29B9FF33-F54A-4C92-99FE-600DC91DE949}" destId="{2C41FF36-8222-49EA-8992-EF60CC31AA50}" srcOrd="0" destOrd="0" presId="urn:microsoft.com/office/officeart/2005/8/layout/hierarchy4"/>
    <dgm:cxn modelId="{B05268AB-1D01-41EC-B6EC-3DA82169EB78}" srcId="{29B9FF33-F54A-4C92-99FE-600DC91DE949}" destId="{E60E4176-419D-4478-925F-9309C57E19B4}" srcOrd="1" destOrd="0" parTransId="{ADF3B16C-BD1E-4EAC-8193-0E40829DCCD1}" sibTransId="{F9345B6C-CC55-4AA4-AB52-9C9416971A00}"/>
    <dgm:cxn modelId="{06374B03-3558-4B2F-9914-82AE62FA3833}" srcId="{78B0B44B-B7D3-41B6-92A7-0FC8E77FC14E}" destId="{3FCF6575-4FA3-4D91-B34B-456EBA5AB567}" srcOrd="1" destOrd="0" parTransId="{A988C4F2-B0A0-4DA5-B021-06C3BD5B9F6A}" sibTransId="{27E09D9B-3AF4-4AF4-93ED-AF3C98A0D890}"/>
    <dgm:cxn modelId="{995EDD87-895D-413D-A678-C897E1A4655E}" srcId="{78B0B44B-B7D3-41B6-92A7-0FC8E77FC14E}" destId="{298BA75C-F9CA-49B4-B754-BC0AD6319887}" srcOrd="0" destOrd="0" parTransId="{0D205CA7-2779-457E-A938-4E74C5315305}" sibTransId="{8620E74A-4AF6-4D6F-9386-6F3FB9482A06}"/>
    <dgm:cxn modelId="{5AE57E15-4631-4293-B5FA-F4F664A62853}" type="presOf" srcId="{298BA75C-F9CA-49B4-B754-BC0AD6319887}" destId="{12F0EC67-B809-4498-8BB3-8C9EBDFE6925}" srcOrd="0" destOrd="0" presId="urn:microsoft.com/office/officeart/2005/8/layout/hierarchy4"/>
    <dgm:cxn modelId="{41FCE32B-74AC-434E-A760-8BC22FEF83BE}" type="presOf" srcId="{06C24BA3-9F57-4A8D-B703-D114FBC63960}" destId="{3DA58E6C-7662-45BC-B849-22E6237D4580}" srcOrd="0" destOrd="0" presId="urn:microsoft.com/office/officeart/2005/8/layout/hierarchy4"/>
    <dgm:cxn modelId="{1447C78C-6155-4BB7-A711-AF7608913FC3}" srcId="{BD77D502-AFDA-4F9C-B9A2-7C94BE9945BD}" destId="{17C93B69-E82F-4DE7-9F36-10B21E43EF66}" srcOrd="0" destOrd="0" parTransId="{44284593-1552-46B4-8FCF-6FF436E7C02C}" sibTransId="{2A420417-9335-4D54-9488-476CA2A4DEAC}"/>
    <dgm:cxn modelId="{EC764821-2B2E-4A0C-9D78-65B7C1BBAC21}" type="presOf" srcId="{7361EBD8-E6D6-42F2-BBF5-7F8005FCBFC8}" destId="{83AAB6CD-BC2F-4B8C-AD43-53CEDB10CF0D}" srcOrd="0" destOrd="0" presId="urn:microsoft.com/office/officeart/2005/8/layout/hierarchy4"/>
    <dgm:cxn modelId="{D4E9ED63-5726-485C-885B-1623640D2462}" type="presOf" srcId="{17C93B69-E82F-4DE7-9F36-10B21E43EF66}" destId="{01072E43-8801-4041-BADE-B095E8DAA55A}" srcOrd="0" destOrd="0" presId="urn:microsoft.com/office/officeart/2005/8/layout/hierarchy4"/>
    <dgm:cxn modelId="{CB89908B-1737-4D2B-9B61-F4234E92AE3E}" type="presParOf" srcId="{45D66DC6-AD65-4D80-9018-F62454A82838}" destId="{98051512-D43A-4ACF-B36F-9C019E75C15E}" srcOrd="0" destOrd="0" presId="urn:microsoft.com/office/officeart/2005/8/layout/hierarchy4"/>
    <dgm:cxn modelId="{7692FB9C-5526-4B0F-9652-32C5AEB89F1B}" type="presParOf" srcId="{98051512-D43A-4ACF-B36F-9C019E75C15E}" destId="{01072E43-8801-4041-BADE-B095E8DAA55A}" srcOrd="0" destOrd="0" presId="urn:microsoft.com/office/officeart/2005/8/layout/hierarchy4"/>
    <dgm:cxn modelId="{D19F6678-ADC2-426F-8011-204B86F4E4B4}" type="presParOf" srcId="{98051512-D43A-4ACF-B36F-9C019E75C15E}" destId="{32DEEF67-0709-49DB-A654-8E9FE0F63FEF}" srcOrd="1" destOrd="0" presId="urn:microsoft.com/office/officeart/2005/8/layout/hierarchy4"/>
    <dgm:cxn modelId="{9E0902D7-F3CB-4CE5-9D6C-4A048EBA1B04}" type="presParOf" srcId="{98051512-D43A-4ACF-B36F-9C019E75C15E}" destId="{F7467AE3-6C8F-4142-B127-10996004D441}" srcOrd="2" destOrd="0" presId="urn:microsoft.com/office/officeart/2005/8/layout/hierarchy4"/>
    <dgm:cxn modelId="{D6F6C06A-DDBB-4F46-89B8-AF87CEF12D5A}" type="presParOf" srcId="{F7467AE3-6C8F-4142-B127-10996004D441}" destId="{6ED3B940-5D93-4830-9930-A6DC39436202}" srcOrd="0" destOrd="0" presId="urn:microsoft.com/office/officeart/2005/8/layout/hierarchy4"/>
    <dgm:cxn modelId="{4DEF6C42-A607-4BD2-8B3E-8921465ACAFB}" type="presParOf" srcId="{6ED3B940-5D93-4830-9930-A6DC39436202}" destId="{83AAB6CD-BC2F-4B8C-AD43-53CEDB10CF0D}" srcOrd="0" destOrd="0" presId="urn:microsoft.com/office/officeart/2005/8/layout/hierarchy4"/>
    <dgm:cxn modelId="{FCACB264-7A65-4FDC-A261-D4270F254F3F}" type="presParOf" srcId="{6ED3B940-5D93-4830-9930-A6DC39436202}" destId="{CDAB9A25-A743-4AF9-8E22-DD312B748B4A}" srcOrd="1" destOrd="0" presId="urn:microsoft.com/office/officeart/2005/8/layout/hierarchy4"/>
    <dgm:cxn modelId="{96FCE3A8-2A27-4247-B303-62DB22C3AE31}" type="presParOf" srcId="{6ED3B940-5D93-4830-9930-A6DC39436202}" destId="{62EF625D-6654-438F-9903-CD65EB6D2820}" srcOrd="2" destOrd="0" presId="urn:microsoft.com/office/officeart/2005/8/layout/hierarchy4"/>
    <dgm:cxn modelId="{20417BDD-2B96-4D30-B853-F5D46BD6870D}" type="presParOf" srcId="{62EF625D-6654-438F-9903-CD65EB6D2820}" destId="{C0DEFA3B-4899-4458-B410-1083251C20D0}" srcOrd="0" destOrd="0" presId="urn:microsoft.com/office/officeart/2005/8/layout/hierarchy4"/>
    <dgm:cxn modelId="{09D3CC7E-4B18-4B80-8F06-557108F10CA3}" type="presParOf" srcId="{C0DEFA3B-4899-4458-B410-1083251C20D0}" destId="{3547B71D-C66B-46A4-A824-78C2298FE43D}" srcOrd="0" destOrd="0" presId="urn:microsoft.com/office/officeart/2005/8/layout/hierarchy4"/>
    <dgm:cxn modelId="{75C5F45B-5935-4FC0-9CD9-F8E94D40FBE5}" type="presParOf" srcId="{C0DEFA3B-4899-4458-B410-1083251C20D0}" destId="{129FA875-8024-4A5C-A2A2-BDB16F9B0271}" srcOrd="1" destOrd="0" presId="urn:microsoft.com/office/officeart/2005/8/layout/hierarchy4"/>
    <dgm:cxn modelId="{B06A22B0-5997-4FCC-89A4-3731EF612E51}" type="presParOf" srcId="{62EF625D-6654-438F-9903-CD65EB6D2820}" destId="{819F7E66-F0EF-4A96-BE07-4E6584E73EB7}" srcOrd="1" destOrd="0" presId="urn:microsoft.com/office/officeart/2005/8/layout/hierarchy4"/>
    <dgm:cxn modelId="{EDE86963-BD31-4D3D-8EB8-ACBED468A4D5}" type="presParOf" srcId="{62EF625D-6654-438F-9903-CD65EB6D2820}" destId="{25DBCF0C-E140-4ED7-A8D5-98EBD123A970}" srcOrd="2" destOrd="0" presId="urn:microsoft.com/office/officeart/2005/8/layout/hierarchy4"/>
    <dgm:cxn modelId="{0C1ABC13-4BA8-42B2-8BC9-BF1BDEFC0203}" type="presParOf" srcId="{25DBCF0C-E140-4ED7-A8D5-98EBD123A970}" destId="{6422BB4E-CD21-47A4-B161-685AE6A66328}" srcOrd="0" destOrd="0" presId="urn:microsoft.com/office/officeart/2005/8/layout/hierarchy4"/>
    <dgm:cxn modelId="{6AE118E5-A480-45DD-A4E4-2070B501933B}" type="presParOf" srcId="{25DBCF0C-E140-4ED7-A8D5-98EBD123A970}" destId="{28AE9B79-282A-4B06-B951-882607DB531D}" srcOrd="1" destOrd="0" presId="urn:microsoft.com/office/officeart/2005/8/layout/hierarchy4"/>
    <dgm:cxn modelId="{36F01028-FEE7-46D9-B993-7ABA79864485}" type="presParOf" srcId="{F7467AE3-6C8F-4142-B127-10996004D441}" destId="{01646605-A6A9-4782-BF8C-E2331EDE7476}" srcOrd="1" destOrd="0" presId="urn:microsoft.com/office/officeart/2005/8/layout/hierarchy4"/>
    <dgm:cxn modelId="{CF9B40F0-17BB-44F8-997B-1B492DF14A23}" type="presParOf" srcId="{F7467AE3-6C8F-4142-B127-10996004D441}" destId="{EA60CA38-2A3B-41B7-9F33-48F806150C21}" srcOrd="2" destOrd="0" presId="urn:microsoft.com/office/officeart/2005/8/layout/hierarchy4"/>
    <dgm:cxn modelId="{EE1DCF3B-5F46-4847-AA9D-2CA1F37B6F8E}" type="presParOf" srcId="{EA60CA38-2A3B-41B7-9F33-48F806150C21}" destId="{5BB630CD-5A5E-410A-81AD-28D68C7161B9}" srcOrd="0" destOrd="0" presId="urn:microsoft.com/office/officeart/2005/8/layout/hierarchy4"/>
    <dgm:cxn modelId="{3874B531-D6EA-4108-862C-C8C01335CC57}" type="presParOf" srcId="{EA60CA38-2A3B-41B7-9F33-48F806150C21}" destId="{034E1E95-B5F3-4313-BC64-33E4B1C8E6AB}" srcOrd="1" destOrd="0" presId="urn:microsoft.com/office/officeart/2005/8/layout/hierarchy4"/>
    <dgm:cxn modelId="{A0C10FEF-9069-421F-967C-01D3E91BFA9C}" type="presParOf" srcId="{EA60CA38-2A3B-41B7-9F33-48F806150C21}" destId="{E6A8A414-3600-4DBB-AAB0-8280E21592B3}" srcOrd="2" destOrd="0" presId="urn:microsoft.com/office/officeart/2005/8/layout/hierarchy4"/>
    <dgm:cxn modelId="{408CBC03-C303-4C44-A1D2-6150CD4018C7}" type="presParOf" srcId="{E6A8A414-3600-4DBB-AAB0-8280E21592B3}" destId="{B91D655A-3F57-4567-B145-921C3E815F4A}" srcOrd="0" destOrd="0" presId="urn:microsoft.com/office/officeart/2005/8/layout/hierarchy4"/>
    <dgm:cxn modelId="{434E3D2F-8D5F-480B-B7A0-7ACC0654626A}" type="presParOf" srcId="{B91D655A-3F57-4567-B145-921C3E815F4A}" destId="{12F0EC67-B809-4498-8BB3-8C9EBDFE6925}" srcOrd="0" destOrd="0" presId="urn:microsoft.com/office/officeart/2005/8/layout/hierarchy4"/>
    <dgm:cxn modelId="{1159E710-30EE-42D3-A4AA-C3363D6BB538}" type="presParOf" srcId="{B91D655A-3F57-4567-B145-921C3E815F4A}" destId="{86358081-A495-49B4-9BC9-BE614AC7168E}" srcOrd="1" destOrd="0" presId="urn:microsoft.com/office/officeart/2005/8/layout/hierarchy4"/>
    <dgm:cxn modelId="{58E8A672-F404-45A9-805F-0B4795DD513E}" type="presParOf" srcId="{E6A8A414-3600-4DBB-AAB0-8280E21592B3}" destId="{C307464A-39AD-49D7-BFD5-E59FF923A051}" srcOrd="1" destOrd="0" presId="urn:microsoft.com/office/officeart/2005/8/layout/hierarchy4"/>
    <dgm:cxn modelId="{DB46778F-1F97-436F-9B07-F39E9F0C1FA1}" type="presParOf" srcId="{E6A8A414-3600-4DBB-AAB0-8280E21592B3}" destId="{1F8FC4F9-F409-4AB9-BFFC-C70BB92D63D4}" srcOrd="2" destOrd="0" presId="urn:microsoft.com/office/officeart/2005/8/layout/hierarchy4"/>
    <dgm:cxn modelId="{3B000CF2-B668-4FE9-BD9D-29E160ECC29F}" type="presParOf" srcId="{1F8FC4F9-F409-4AB9-BFFC-C70BB92D63D4}" destId="{5EF6B4A2-EBAD-46E2-8357-10D49A3BA3B7}" srcOrd="0" destOrd="0" presId="urn:microsoft.com/office/officeart/2005/8/layout/hierarchy4"/>
    <dgm:cxn modelId="{FCB79BBA-35B5-4CDF-8CEE-E28DBF220D02}" type="presParOf" srcId="{1F8FC4F9-F409-4AB9-BFFC-C70BB92D63D4}" destId="{C2C004C7-9552-4C37-91B6-6E95D9BF3D28}" srcOrd="1" destOrd="0" presId="urn:microsoft.com/office/officeart/2005/8/layout/hierarchy4"/>
    <dgm:cxn modelId="{19C8F9D2-55DE-4C36-9D2A-8691E2A82FC7}" type="presParOf" srcId="{F7467AE3-6C8F-4142-B127-10996004D441}" destId="{92BAFDF5-49D2-4D9F-B292-D9B9C0705B1C}" srcOrd="3" destOrd="0" presId="urn:microsoft.com/office/officeart/2005/8/layout/hierarchy4"/>
    <dgm:cxn modelId="{A81299F5-FE41-4A86-974D-3864A57E4684}" type="presParOf" srcId="{F7467AE3-6C8F-4142-B127-10996004D441}" destId="{14607C26-6C22-405E-B6D9-038CF79A2480}" srcOrd="4" destOrd="0" presId="urn:microsoft.com/office/officeart/2005/8/layout/hierarchy4"/>
    <dgm:cxn modelId="{4EB1E725-76D7-49E8-9CCA-6448087BEBC2}" type="presParOf" srcId="{14607C26-6C22-405E-B6D9-038CF79A2480}" destId="{2C41FF36-8222-49EA-8992-EF60CC31AA50}" srcOrd="0" destOrd="0" presId="urn:microsoft.com/office/officeart/2005/8/layout/hierarchy4"/>
    <dgm:cxn modelId="{9763292A-948F-4387-B091-99EC6E8C78CC}" type="presParOf" srcId="{14607C26-6C22-405E-B6D9-038CF79A2480}" destId="{EDEF743D-A46F-437F-9ED7-E29D429D6DC4}" srcOrd="1" destOrd="0" presId="urn:microsoft.com/office/officeart/2005/8/layout/hierarchy4"/>
    <dgm:cxn modelId="{97D5A66A-FE06-432B-9627-C20994ACBCF1}" type="presParOf" srcId="{14607C26-6C22-405E-B6D9-038CF79A2480}" destId="{1F016F56-8F49-47ED-9A9C-37C80AF1EAC7}" srcOrd="2" destOrd="0" presId="urn:microsoft.com/office/officeart/2005/8/layout/hierarchy4"/>
    <dgm:cxn modelId="{EA65208B-8446-4BAE-A025-6A3EACAD5703}" type="presParOf" srcId="{1F016F56-8F49-47ED-9A9C-37C80AF1EAC7}" destId="{B2B80FF5-B599-4F87-A4D7-43CC17E17D33}" srcOrd="0" destOrd="0" presId="urn:microsoft.com/office/officeart/2005/8/layout/hierarchy4"/>
    <dgm:cxn modelId="{7A01B3AC-816C-4AEB-A654-EDA1488D1695}" type="presParOf" srcId="{B2B80FF5-B599-4F87-A4D7-43CC17E17D33}" destId="{3DA58E6C-7662-45BC-B849-22E6237D4580}" srcOrd="0" destOrd="0" presId="urn:microsoft.com/office/officeart/2005/8/layout/hierarchy4"/>
    <dgm:cxn modelId="{4DAF0C13-8E73-4F80-ADF4-40B2326CED1B}" type="presParOf" srcId="{B2B80FF5-B599-4F87-A4D7-43CC17E17D33}" destId="{FED2BCD4-CC2A-415E-9BCE-6A465BE47BB5}" srcOrd="1" destOrd="0" presId="urn:microsoft.com/office/officeart/2005/8/layout/hierarchy4"/>
    <dgm:cxn modelId="{709748C4-4C5C-4A76-967D-FE0F9C8C3DDA}" type="presParOf" srcId="{1F016F56-8F49-47ED-9A9C-37C80AF1EAC7}" destId="{751D4E7C-5BDE-4587-AF25-560EDB9C7A70}" srcOrd="1" destOrd="0" presId="urn:microsoft.com/office/officeart/2005/8/layout/hierarchy4"/>
    <dgm:cxn modelId="{16B91651-4761-46C2-92E4-0A62D360FD76}" type="presParOf" srcId="{1F016F56-8F49-47ED-9A9C-37C80AF1EAC7}" destId="{BCEAC526-C46C-4E5D-AD30-2EDE522B6A37}" srcOrd="2" destOrd="0" presId="urn:microsoft.com/office/officeart/2005/8/layout/hierarchy4"/>
    <dgm:cxn modelId="{A8568C23-F7B8-4FF6-B992-7E44FFAE299E}" type="presParOf" srcId="{BCEAC526-C46C-4E5D-AD30-2EDE522B6A37}" destId="{DCA91BC1-0D7D-4C71-844A-9EB445598FE3}" srcOrd="0" destOrd="0" presId="urn:microsoft.com/office/officeart/2005/8/layout/hierarchy4"/>
    <dgm:cxn modelId="{91C2B9A8-F5F1-4A70-8EA9-656949CCBA99}" type="presParOf" srcId="{BCEAC526-C46C-4E5D-AD30-2EDE522B6A37}" destId="{F798FA76-8096-4FCA-B10B-586AD8CC2C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77D502-AFDA-4F9C-B9A2-7C94BE9945B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C93B69-E82F-4DE7-9F36-10B21E43EF66}">
      <dgm:prSet phldrT="[Texte]" custT="1"/>
      <dgm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Approche documentaire</a:t>
          </a:r>
          <a:endParaRPr lang="fr-FR" sz="28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4284593-1552-46B4-8FCF-6FF436E7C02C}" type="parTrans" cxnId="{1447C78C-6155-4BB7-A711-AF7608913FC3}">
      <dgm:prSet/>
      <dgm:spPr/>
      <dgm:t>
        <a:bodyPr/>
        <a:lstStyle/>
        <a:p>
          <a:endParaRPr lang="fr-FR"/>
        </a:p>
      </dgm:t>
    </dgm:pt>
    <dgm:pt modelId="{2A420417-9335-4D54-9488-476CA2A4DEAC}" type="sibTrans" cxnId="{1447C78C-6155-4BB7-A711-AF7608913FC3}">
      <dgm:prSet/>
      <dgm:spPr/>
      <dgm:t>
        <a:bodyPr/>
        <a:lstStyle/>
        <a:p>
          <a:endParaRPr lang="fr-FR"/>
        </a:p>
      </dgm:t>
    </dgm:pt>
    <dgm:pt modelId="{7361EBD8-E6D6-42F2-BBF5-7F8005FCBFC8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Catalogage</a:t>
          </a:r>
          <a:endParaRPr lang="fr-FR" sz="2800" dirty="0"/>
        </a:p>
      </dgm:t>
    </dgm:pt>
    <dgm:pt modelId="{34670192-0CD6-4B34-8215-97A820F874D1}" type="parTrans" cxnId="{B8467BA6-76BB-4A00-9201-6C142DC298EB}">
      <dgm:prSet/>
      <dgm:spPr/>
      <dgm:t>
        <a:bodyPr/>
        <a:lstStyle/>
        <a:p>
          <a:endParaRPr lang="fr-FR"/>
        </a:p>
      </dgm:t>
    </dgm:pt>
    <dgm:pt modelId="{F2A53E6A-3D90-44B4-B6B9-1E6BBEFFABA3}" type="sibTrans" cxnId="{B8467BA6-76BB-4A00-9201-6C142DC298EB}">
      <dgm:prSet/>
      <dgm:spPr/>
      <dgm:t>
        <a:bodyPr/>
        <a:lstStyle/>
        <a:p>
          <a:endParaRPr lang="fr-FR"/>
        </a:p>
      </dgm:t>
    </dgm:pt>
    <dgm:pt modelId="{29B9FF33-F54A-4C92-99FE-600DC91DE949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Texte intégral</a:t>
          </a:r>
          <a:br>
            <a:rPr lang="fr-FR" sz="2800" dirty="0" smtClean="0"/>
          </a:br>
          <a:r>
            <a:rPr lang="fr-FR" sz="2800" dirty="0" smtClean="0"/>
            <a:t>Libre Accès</a:t>
          </a:r>
          <a:endParaRPr lang="fr-FR" sz="2800" dirty="0"/>
        </a:p>
      </dgm:t>
    </dgm:pt>
    <dgm:pt modelId="{C38F7E0C-16C6-4A0B-B482-412F780348CE}" type="parTrans" cxnId="{3F20609F-4C47-4080-A724-FABCD36125E4}">
      <dgm:prSet/>
      <dgm:spPr/>
      <dgm:t>
        <a:bodyPr/>
        <a:lstStyle/>
        <a:p>
          <a:endParaRPr lang="fr-FR"/>
        </a:p>
      </dgm:t>
    </dgm:pt>
    <dgm:pt modelId="{8322B9B3-0706-4F68-AD9B-00B174631A74}" type="sibTrans" cxnId="{3F20609F-4C47-4080-A724-FABCD36125E4}">
      <dgm:prSet/>
      <dgm:spPr/>
      <dgm:t>
        <a:bodyPr/>
        <a:lstStyle/>
        <a:p>
          <a:endParaRPr lang="fr-FR"/>
        </a:p>
      </dgm:t>
    </dgm:pt>
    <dgm:pt modelId="{78B0B44B-B7D3-41B6-92A7-0FC8E77FC14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800" dirty="0" smtClean="0"/>
            <a:t>Indexation</a:t>
          </a:r>
          <a:endParaRPr lang="fr-FR" sz="2800" dirty="0"/>
        </a:p>
      </dgm:t>
    </dgm:pt>
    <dgm:pt modelId="{2A5C6749-2CCD-4976-B821-A935BC21FA11}" type="parTrans" cxnId="{E6872646-EE65-47DC-B40A-E61B0EB93AEE}">
      <dgm:prSet/>
      <dgm:spPr/>
      <dgm:t>
        <a:bodyPr/>
        <a:lstStyle/>
        <a:p>
          <a:endParaRPr lang="fr-FR"/>
        </a:p>
      </dgm:t>
    </dgm:pt>
    <dgm:pt modelId="{82EA5479-15D5-4718-A5EC-7BEE2E1F5119}" type="sibTrans" cxnId="{E6872646-EE65-47DC-B40A-E61B0EB93AEE}">
      <dgm:prSet/>
      <dgm:spPr/>
      <dgm:t>
        <a:bodyPr/>
        <a:lstStyle/>
        <a:p>
          <a:endParaRPr lang="fr-FR"/>
        </a:p>
      </dgm:t>
    </dgm:pt>
    <dgm:pt modelId="{04F5BA32-B628-4810-AF46-05BA168F955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 smtClean="0"/>
            <a:t>Publications des chercheurs IRD</a:t>
          </a:r>
          <a:endParaRPr lang="fr-FR" sz="3200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BAF087-183C-4FDE-8405-7B62A2716902}" type="parTrans" cxnId="{D18457E4-D774-4CB4-ABDB-61113FCC6A86}">
      <dgm:prSet/>
      <dgm:spPr/>
      <dgm:t>
        <a:bodyPr/>
        <a:lstStyle/>
        <a:p>
          <a:endParaRPr lang="fr-FR"/>
        </a:p>
      </dgm:t>
    </dgm:pt>
    <dgm:pt modelId="{17AB4F02-F173-42CA-9E3A-432816002F0C}" type="sibTrans" cxnId="{D18457E4-D774-4CB4-ABDB-61113FCC6A86}">
      <dgm:prSet/>
      <dgm:spPr/>
      <dgm:t>
        <a:bodyPr/>
        <a:lstStyle/>
        <a:p>
          <a:endParaRPr lang="fr-FR"/>
        </a:p>
      </dgm:t>
    </dgm:pt>
    <dgm:pt modelId="{45D66DC6-AD65-4D80-9018-F62454A82838}" type="pres">
      <dgm:prSet presAssocID="{BD77D502-AFDA-4F9C-B9A2-7C94BE9945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702BE77-ED3D-4A06-9BF4-B6B5D90A177F}" type="pres">
      <dgm:prSet presAssocID="{04F5BA32-B628-4810-AF46-05BA168F9553}" presName="vertOne" presStyleCnt="0"/>
      <dgm:spPr/>
    </dgm:pt>
    <dgm:pt modelId="{A42C9866-9898-44CC-AE53-44F633875222}" type="pres">
      <dgm:prSet presAssocID="{04F5BA32-B628-4810-AF46-05BA168F9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11BE3-B0D3-495F-94F3-7A8C8BF67F33}" type="pres">
      <dgm:prSet presAssocID="{04F5BA32-B628-4810-AF46-05BA168F9553}" presName="parTransOne" presStyleCnt="0"/>
      <dgm:spPr/>
    </dgm:pt>
    <dgm:pt modelId="{61C3C6D2-E811-48AF-A3A8-27588108DA0C}" type="pres">
      <dgm:prSet presAssocID="{04F5BA32-B628-4810-AF46-05BA168F9553}" presName="horzOne" presStyleCnt="0"/>
      <dgm:spPr/>
    </dgm:pt>
    <dgm:pt modelId="{0F207FC2-BA89-4FE8-8DB8-31A611D83DE8}" type="pres">
      <dgm:prSet presAssocID="{17C93B69-E82F-4DE7-9F36-10B21E43EF66}" presName="vertTwo" presStyleCnt="0"/>
      <dgm:spPr/>
    </dgm:pt>
    <dgm:pt modelId="{11D74117-4011-42DC-BEFE-907AC8CF99C7}" type="pres">
      <dgm:prSet presAssocID="{17C93B69-E82F-4DE7-9F36-10B21E43EF66}" presName="txTwo" presStyleLbl="node2" presStyleIdx="0" presStyleCnt="1" custScaleY="51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0D9BEA-DD26-4C4F-9ED4-C16A69CE3BD3}" type="pres">
      <dgm:prSet presAssocID="{17C93B69-E82F-4DE7-9F36-10B21E43EF66}" presName="parTransTwo" presStyleCnt="0"/>
      <dgm:spPr/>
    </dgm:pt>
    <dgm:pt modelId="{066C5F5A-1E40-4A2C-89FC-A083328C23D4}" type="pres">
      <dgm:prSet presAssocID="{17C93B69-E82F-4DE7-9F36-10B21E43EF66}" presName="horzTwo" presStyleCnt="0"/>
      <dgm:spPr/>
    </dgm:pt>
    <dgm:pt modelId="{58805D66-25E4-4B2B-AFB0-C861F140A3EE}" type="pres">
      <dgm:prSet presAssocID="{7361EBD8-E6D6-42F2-BBF5-7F8005FCBFC8}" presName="vertThree" presStyleCnt="0"/>
      <dgm:spPr/>
    </dgm:pt>
    <dgm:pt modelId="{ED1765CC-F322-4899-9877-D1A36596D8E8}" type="pres">
      <dgm:prSet presAssocID="{7361EBD8-E6D6-42F2-BBF5-7F8005FCBFC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251B43-D7D8-4E03-ACB6-308C6400FF8D}" type="pres">
      <dgm:prSet presAssocID="{7361EBD8-E6D6-42F2-BBF5-7F8005FCBFC8}" presName="horzThree" presStyleCnt="0"/>
      <dgm:spPr/>
    </dgm:pt>
    <dgm:pt modelId="{1972DAC6-6D03-411E-9CC3-8FC3322D2FED}" type="pres">
      <dgm:prSet presAssocID="{F2A53E6A-3D90-44B4-B6B9-1E6BBEFFABA3}" presName="sibSpaceThree" presStyleCnt="0"/>
      <dgm:spPr/>
    </dgm:pt>
    <dgm:pt modelId="{5C896D19-4635-47DA-8EC2-5783A57A4746}" type="pres">
      <dgm:prSet presAssocID="{78B0B44B-B7D3-41B6-92A7-0FC8E77FC14E}" presName="vertThree" presStyleCnt="0"/>
      <dgm:spPr/>
    </dgm:pt>
    <dgm:pt modelId="{78FB084D-E2E8-4EF2-9AFC-34CD25806776}" type="pres">
      <dgm:prSet presAssocID="{78B0B44B-B7D3-41B6-92A7-0FC8E77FC14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6E0330-4FE9-4675-B216-7A0A9F1769B8}" type="pres">
      <dgm:prSet presAssocID="{78B0B44B-B7D3-41B6-92A7-0FC8E77FC14E}" presName="horzThree" presStyleCnt="0"/>
      <dgm:spPr/>
    </dgm:pt>
    <dgm:pt modelId="{BCEEFA9B-82C6-4183-ABBB-171EDB30FCC6}" type="pres">
      <dgm:prSet presAssocID="{82EA5479-15D5-4718-A5EC-7BEE2E1F5119}" presName="sibSpaceThree" presStyleCnt="0"/>
      <dgm:spPr/>
    </dgm:pt>
    <dgm:pt modelId="{F6F5ED9C-7636-4A4B-BBFA-279921854226}" type="pres">
      <dgm:prSet presAssocID="{29B9FF33-F54A-4C92-99FE-600DC91DE949}" presName="vertThree" presStyleCnt="0"/>
      <dgm:spPr/>
    </dgm:pt>
    <dgm:pt modelId="{79B573FA-36A0-46A2-ABC9-CF9632EB2A01}" type="pres">
      <dgm:prSet presAssocID="{29B9FF33-F54A-4C92-99FE-600DC91DE9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2C5964-5423-41B6-A93C-0F6DDD4FC4E0}" type="pres">
      <dgm:prSet presAssocID="{29B9FF33-F54A-4C92-99FE-600DC91DE949}" presName="horzThree" presStyleCnt="0"/>
      <dgm:spPr/>
    </dgm:pt>
  </dgm:ptLst>
  <dgm:cxnLst>
    <dgm:cxn modelId="{C0988E34-D4DC-4360-B8C1-9656C66BCB1E}" type="presOf" srcId="{78B0B44B-B7D3-41B6-92A7-0FC8E77FC14E}" destId="{78FB084D-E2E8-4EF2-9AFC-34CD25806776}" srcOrd="0" destOrd="0" presId="urn:microsoft.com/office/officeart/2005/8/layout/hierarchy4"/>
    <dgm:cxn modelId="{5A04C099-6500-4DF4-895B-9247726500FA}" type="presOf" srcId="{04F5BA32-B628-4810-AF46-05BA168F9553}" destId="{A42C9866-9898-44CC-AE53-44F633875222}" srcOrd="0" destOrd="0" presId="urn:microsoft.com/office/officeart/2005/8/layout/hierarchy4"/>
    <dgm:cxn modelId="{F35DDC8A-B92A-4F5E-8CB3-A742A2D8CE4A}" type="presOf" srcId="{BD77D502-AFDA-4F9C-B9A2-7C94BE9945BD}" destId="{45D66DC6-AD65-4D80-9018-F62454A82838}" srcOrd="0" destOrd="0" presId="urn:microsoft.com/office/officeart/2005/8/layout/hierarchy4"/>
    <dgm:cxn modelId="{B8467BA6-76BB-4A00-9201-6C142DC298EB}" srcId="{17C93B69-E82F-4DE7-9F36-10B21E43EF66}" destId="{7361EBD8-E6D6-42F2-BBF5-7F8005FCBFC8}" srcOrd="0" destOrd="0" parTransId="{34670192-0CD6-4B34-8215-97A820F874D1}" sibTransId="{F2A53E6A-3D90-44B4-B6B9-1E6BBEFFABA3}"/>
    <dgm:cxn modelId="{F7C7B40B-4D2A-4240-85E1-716906C6CC06}" type="presOf" srcId="{7361EBD8-E6D6-42F2-BBF5-7F8005FCBFC8}" destId="{ED1765CC-F322-4899-9877-D1A36596D8E8}" srcOrd="0" destOrd="0" presId="urn:microsoft.com/office/officeart/2005/8/layout/hierarchy4"/>
    <dgm:cxn modelId="{3F20609F-4C47-4080-A724-FABCD36125E4}" srcId="{17C93B69-E82F-4DE7-9F36-10B21E43EF66}" destId="{29B9FF33-F54A-4C92-99FE-600DC91DE949}" srcOrd="2" destOrd="0" parTransId="{C38F7E0C-16C6-4A0B-B482-412F780348CE}" sibTransId="{8322B9B3-0706-4F68-AD9B-00B174631A74}"/>
    <dgm:cxn modelId="{E6872646-EE65-47DC-B40A-E61B0EB93AEE}" srcId="{17C93B69-E82F-4DE7-9F36-10B21E43EF66}" destId="{78B0B44B-B7D3-41B6-92A7-0FC8E77FC14E}" srcOrd="1" destOrd="0" parTransId="{2A5C6749-2CCD-4976-B821-A935BC21FA11}" sibTransId="{82EA5479-15D5-4718-A5EC-7BEE2E1F5119}"/>
    <dgm:cxn modelId="{D18457E4-D774-4CB4-ABDB-61113FCC6A86}" srcId="{BD77D502-AFDA-4F9C-B9A2-7C94BE9945BD}" destId="{04F5BA32-B628-4810-AF46-05BA168F9553}" srcOrd="0" destOrd="0" parTransId="{20BAF087-183C-4FDE-8405-7B62A2716902}" sibTransId="{17AB4F02-F173-42CA-9E3A-432816002F0C}"/>
    <dgm:cxn modelId="{1447C78C-6155-4BB7-A711-AF7608913FC3}" srcId="{04F5BA32-B628-4810-AF46-05BA168F9553}" destId="{17C93B69-E82F-4DE7-9F36-10B21E43EF66}" srcOrd="0" destOrd="0" parTransId="{44284593-1552-46B4-8FCF-6FF436E7C02C}" sibTransId="{2A420417-9335-4D54-9488-476CA2A4DEAC}"/>
    <dgm:cxn modelId="{22ACC6EB-8906-4535-B317-6996C45550A2}" type="presOf" srcId="{17C93B69-E82F-4DE7-9F36-10B21E43EF66}" destId="{11D74117-4011-42DC-BEFE-907AC8CF99C7}" srcOrd="0" destOrd="0" presId="urn:microsoft.com/office/officeart/2005/8/layout/hierarchy4"/>
    <dgm:cxn modelId="{F465D550-78EA-43F6-B8E8-45A28E6A433D}" type="presOf" srcId="{29B9FF33-F54A-4C92-99FE-600DC91DE949}" destId="{79B573FA-36A0-46A2-ABC9-CF9632EB2A01}" srcOrd="0" destOrd="0" presId="urn:microsoft.com/office/officeart/2005/8/layout/hierarchy4"/>
    <dgm:cxn modelId="{17AE79B4-6AF6-429E-8675-157DDC051B5C}" type="presParOf" srcId="{45D66DC6-AD65-4D80-9018-F62454A82838}" destId="{C702BE77-ED3D-4A06-9BF4-B6B5D90A177F}" srcOrd="0" destOrd="0" presId="urn:microsoft.com/office/officeart/2005/8/layout/hierarchy4"/>
    <dgm:cxn modelId="{8B7FE9B5-8DC1-4C3A-BB5F-9AB146E340AD}" type="presParOf" srcId="{C702BE77-ED3D-4A06-9BF4-B6B5D90A177F}" destId="{A42C9866-9898-44CC-AE53-44F633875222}" srcOrd="0" destOrd="0" presId="urn:microsoft.com/office/officeart/2005/8/layout/hierarchy4"/>
    <dgm:cxn modelId="{6B39780A-6597-4BBA-84DD-EBBE80D700D5}" type="presParOf" srcId="{C702BE77-ED3D-4A06-9BF4-B6B5D90A177F}" destId="{FAC11BE3-B0D3-495F-94F3-7A8C8BF67F33}" srcOrd="1" destOrd="0" presId="urn:microsoft.com/office/officeart/2005/8/layout/hierarchy4"/>
    <dgm:cxn modelId="{C0BE4EF1-AD0F-4302-9F77-D3C9AA8F1C53}" type="presParOf" srcId="{C702BE77-ED3D-4A06-9BF4-B6B5D90A177F}" destId="{61C3C6D2-E811-48AF-A3A8-27588108DA0C}" srcOrd="2" destOrd="0" presId="urn:microsoft.com/office/officeart/2005/8/layout/hierarchy4"/>
    <dgm:cxn modelId="{DDE1386B-12A2-4AD5-BE28-7C794A23BADD}" type="presParOf" srcId="{61C3C6D2-E811-48AF-A3A8-27588108DA0C}" destId="{0F207FC2-BA89-4FE8-8DB8-31A611D83DE8}" srcOrd="0" destOrd="0" presId="urn:microsoft.com/office/officeart/2005/8/layout/hierarchy4"/>
    <dgm:cxn modelId="{DBCF5CCC-ABF4-4002-900E-1227A4C53912}" type="presParOf" srcId="{0F207FC2-BA89-4FE8-8DB8-31A611D83DE8}" destId="{11D74117-4011-42DC-BEFE-907AC8CF99C7}" srcOrd="0" destOrd="0" presId="urn:microsoft.com/office/officeart/2005/8/layout/hierarchy4"/>
    <dgm:cxn modelId="{C1E66F10-F49E-4579-AD0C-3E84B204A092}" type="presParOf" srcId="{0F207FC2-BA89-4FE8-8DB8-31A611D83DE8}" destId="{060D9BEA-DD26-4C4F-9ED4-C16A69CE3BD3}" srcOrd="1" destOrd="0" presId="urn:microsoft.com/office/officeart/2005/8/layout/hierarchy4"/>
    <dgm:cxn modelId="{2522DA7E-F40A-4A58-BAEC-215B433AF515}" type="presParOf" srcId="{0F207FC2-BA89-4FE8-8DB8-31A611D83DE8}" destId="{066C5F5A-1E40-4A2C-89FC-A083328C23D4}" srcOrd="2" destOrd="0" presId="urn:microsoft.com/office/officeart/2005/8/layout/hierarchy4"/>
    <dgm:cxn modelId="{279D5342-A2A5-4808-BED0-EA0B7F67B6F1}" type="presParOf" srcId="{066C5F5A-1E40-4A2C-89FC-A083328C23D4}" destId="{58805D66-25E4-4B2B-AFB0-C861F140A3EE}" srcOrd="0" destOrd="0" presId="urn:microsoft.com/office/officeart/2005/8/layout/hierarchy4"/>
    <dgm:cxn modelId="{2AB286D1-2F84-4D59-B65C-C2FA048CA5D5}" type="presParOf" srcId="{58805D66-25E4-4B2B-AFB0-C861F140A3EE}" destId="{ED1765CC-F322-4899-9877-D1A36596D8E8}" srcOrd="0" destOrd="0" presId="urn:microsoft.com/office/officeart/2005/8/layout/hierarchy4"/>
    <dgm:cxn modelId="{36C9EA6E-D080-4435-911F-0F1351FBD609}" type="presParOf" srcId="{58805D66-25E4-4B2B-AFB0-C861F140A3EE}" destId="{A5251B43-D7D8-4E03-ACB6-308C6400FF8D}" srcOrd="1" destOrd="0" presId="urn:microsoft.com/office/officeart/2005/8/layout/hierarchy4"/>
    <dgm:cxn modelId="{D999415D-FD37-4CD2-8ABD-0A33E20DAD1C}" type="presParOf" srcId="{066C5F5A-1E40-4A2C-89FC-A083328C23D4}" destId="{1972DAC6-6D03-411E-9CC3-8FC3322D2FED}" srcOrd="1" destOrd="0" presId="urn:microsoft.com/office/officeart/2005/8/layout/hierarchy4"/>
    <dgm:cxn modelId="{C86912B3-0522-46DE-81AE-F85FAE46B717}" type="presParOf" srcId="{066C5F5A-1E40-4A2C-89FC-A083328C23D4}" destId="{5C896D19-4635-47DA-8EC2-5783A57A4746}" srcOrd="2" destOrd="0" presId="urn:microsoft.com/office/officeart/2005/8/layout/hierarchy4"/>
    <dgm:cxn modelId="{1638FB3D-A18D-4F8F-BE24-002F32B19A07}" type="presParOf" srcId="{5C896D19-4635-47DA-8EC2-5783A57A4746}" destId="{78FB084D-E2E8-4EF2-9AFC-34CD25806776}" srcOrd="0" destOrd="0" presId="urn:microsoft.com/office/officeart/2005/8/layout/hierarchy4"/>
    <dgm:cxn modelId="{DE39DDF7-283D-41AD-ACC7-E5B930158865}" type="presParOf" srcId="{5C896D19-4635-47DA-8EC2-5783A57A4746}" destId="{6C6E0330-4FE9-4675-B216-7A0A9F1769B8}" srcOrd="1" destOrd="0" presId="urn:microsoft.com/office/officeart/2005/8/layout/hierarchy4"/>
    <dgm:cxn modelId="{F60269D9-103E-4DB1-B12D-FF86F4C84790}" type="presParOf" srcId="{066C5F5A-1E40-4A2C-89FC-A083328C23D4}" destId="{BCEEFA9B-82C6-4183-ABBB-171EDB30FCC6}" srcOrd="3" destOrd="0" presId="urn:microsoft.com/office/officeart/2005/8/layout/hierarchy4"/>
    <dgm:cxn modelId="{B125BC0E-7E20-4787-BA1A-B192F00CF47C}" type="presParOf" srcId="{066C5F5A-1E40-4A2C-89FC-A083328C23D4}" destId="{F6F5ED9C-7636-4A4B-BBFA-279921854226}" srcOrd="4" destOrd="0" presId="urn:microsoft.com/office/officeart/2005/8/layout/hierarchy4"/>
    <dgm:cxn modelId="{6FB48013-E4A8-4547-AAF3-C1CF5ED9970C}" type="presParOf" srcId="{F6F5ED9C-7636-4A4B-BBFA-279921854226}" destId="{79B573FA-36A0-46A2-ABC9-CF9632EB2A01}" srcOrd="0" destOrd="0" presId="urn:microsoft.com/office/officeart/2005/8/layout/hierarchy4"/>
    <dgm:cxn modelId="{0F7A29F9-298C-4188-8D7E-5CF81F330327}" type="presParOf" srcId="{F6F5ED9C-7636-4A4B-BBFA-279921854226}" destId="{2E2C5964-5423-41B6-A93C-0F6DDD4FC4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796009" cy="5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i="1" smtClean="0"/>
            </a:lvl1pPr>
          </a:lstStyle>
          <a:p>
            <a:pPr>
              <a:defRPr/>
            </a:pP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l’archive institutionnelle de l’IRD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651994" y="0"/>
            <a:ext cx="4234576" cy="54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>
              <a:defRPr sz="1100" i="1" smtClean="0"/>
            </a:lvl1pPr>
          </a:lstStyle>
          <a:p>
            <a:pPr>
              <a:lnSpc>
                <a:spcPct val="90000"/>
              </a:lnSpc>
              <a:spcBef>
                <a:spcPts val="96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Archive nationale HAL, archives institutionnelles</a:t>
            </a:r>
            <a:b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</a:b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Quelle complémentarité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?</a:t>
            </a:r>
            <a:b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</a:br>
            <a:r>
              <a:rPr lang="fr-F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Urfist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Bordeaux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– 11 juin 2014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058"/>
            <a:ext cx="2984871" cy="5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8058"/>
            <a:ext cx="2984871" cy="5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DB72E95-AC5D-4C40-9647-C6DFE9661A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9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606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0606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B21D257B-ABEF-40DE-B985-D40B29E09874}" type="datetimeFigureOut">
              <a:rPr lang="fr-FR" smtClean="0"/>
              <a:pPr/>
              <a:t>12/06/2014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030"/>
            <a:ext cx="5510530" cy="4510361"/>
          </a:xfrm>
          <a:prstGeom prst="rect">
            <a:avLst/>
          </a:prstGeom>
        </p:spPr>
        <p:txBody>
          <a:bodyPr vert="horz" lIns="93241" tIns="46621" rIns="93241" bIns="4662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8058"/>
            <a:ext cx="2984871" cy="500606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8058"/>
            <a:ext cx="2984871" cy="500606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083E5060-A79A-4FB6-B157-A5F53339D1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0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789363"/>
          </a:xfrm>
          <a:prstGeom prst="rect">
            <a:avLst/>
          </a:prstGeom>
          <a:solidFill>
            <a:srgbClr val="5F819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8914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26638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38915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116013" y="4005263"/>
            <a:ext cx="7632700" cy="2663825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mtClean="0">
                <a:solidFill>
                  <a:srgbClr val="4D4D4D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753B21-EABB-4EAD-95AC-AC1CA1E6D7E4}" type="datetimeFigureOut">
              <a:rPr lang="fr-FR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A0606D-FF58-4A9A-B97F-E9A96D1079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Picture 36" descr="irdbalnc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36" y="123903"/>
            <a:ext cx="2484240" cy="135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326" y="1556792"/>
            <a:ext cx="7772400" cy="1362075"/>
          </a:xfrm>
          <a:solidFill>
            <a:srgbClr val="4F81BD"/>
          </a:solidFill>
        </p:spPr>
        <p:txBody>
          <a:bodyPr anchor="ctr"/>
          <a:lstStyle>
            <a:lvl1pPr algn="ctr">
              <a:defRPr sz="32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3068960"/>
            <a:ext cx="7704856" cy="3240360"/>
          </a:xfrm>
          <a:ln>
            <a:noFill/>
          </a:ln>
        </p:spPr>
        <p:txBody>
          <a:bodyPr anchor="ctr"/>
          <a:lstStyle>
            <a:lvl1pPr marL="355600" indent="-3556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Verdana" pitchFamily="34" charset="0"/>
              <a:buChar char="●"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625475" indent="-177800">
              <a:buSzPct val="86000"/>
              <a:buFont typeface="Wingdings" pitchFamily="2" charset="2"/>
              <a:buChar char="§"/>
              <a:defRPr sz="1600" b="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8384" y="6408712"/>
            <a:ext cx="1041004" cy="404664"/>
          </a:xfrm>
          <a:ln/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79D45179-D2F5-454F-BB6E-C4696F44B1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1019-8863-4E1D-A12B-8EDA7E7B6387}" type="datetimeFigureOut">
              <a:rPr lang="fr-FR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2190-2939-4128-9E27-3F2D1A15DB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7CD6-3752-4C6F-B476-F00946790F49}" type="datetimeFigureOut">
              <a:rPr lang="fr-FR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14EC-AA23-4A7C-9359-65BFA12DEB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5EFF-39FA-4AB6-A59C-85D8AE27FECB}" type="datetimeFigureOut">
              <a:rPr lang="fr-FR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3C79-32D2-4515-A1FD-C04BB23407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18871-0917-494C-81E0-47155F2B8311}" type="datetimeFigureOut">
              <a:rPr lang="fr-FR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E434-5CDC-4291-BB8C-AD74881AE5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4908F-D175-4A91-89C5-558F4FE62F92}" type="datetimeFigureOut">
              <a:rPr lang="fr-FR" smtClean="0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6BDB3-0BF0-4292-A742-393DDA8239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8384" y="6408712"/>
            <a:ext cx="1041004" cy="404664"/>
          </a:xfrm>
          <a:ln/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79D45179-D2F5-454F-BB6E-C4696F44B1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5F819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5888" y="53975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24908F-D175-4A91-89C5-558F4FE62F92}" type="datetimeFigureOut">
              <a:rPr lang="fr-FR"/>
              <a:pPr>
                <a:defRPr/>
              </a:pPr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06BDB3-0BF0-4292-A742-393DDA8239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3" r:id="rId3"/>
    <p:sldLayoutId id="2147483665" r:id="rId4"/>
    <p:sldLayoutId id="2147483666" r:id="rId5"/>
    <p:sldLayoutId id="2147483667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400" kern="1200">
          <a:solidFill>
            <a:srgbClr val="4D4D4D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ern="1200">
          <a:solidFill>
            <a:srgbClr val="777777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77777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77777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ocumentation.ird.fr/intranet/veille/2014/05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horizon.documentation.ird.fr/exl-doc/pleins_textes/divers13-06/010058441.pdf" TargetMode="Externa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umentation.ird.fr/intranet/tableau-copub-wos.php" TargetMode="External"/><Relationship Id="rId2" Type="http://schemas.openxmlformats.org/officeDocument/2006/relationships/hyperlink" Target="http://www.documentation.ird.fr/intranet/tableau-contrat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ocumentation.ird.fr/hor/repr:ECU/2000-2012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umentation.ird.fr/hor/cury,philippe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umentation.ird.fr/hor/unite:UR151" TargetMode="External"/><Relationship Id="rId2" Type="http://schemas.openxmlformats.org/officeDocument/2006/relationships/hyperlink" Target="http://www.documentation.ird.fr/hor/unite:UR232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cumentation.ird.fr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6429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/>
              <a:t> </a:t>
            </a:r>
            <a:r>
              <a:rPr lang="fr-FR" sz="4800" dirty="0" smtClean="0"/>
              <a:t>Horizon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dirty="0" smtClean="0"/>
              <a:t>l’archive institutionnelle de l’IRD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/>
              <a:t>Archive nationale HAL</a:t>
            </a:r>
            <a:r>
              <a:rPr lang="fr-FR" sz="2000" dirty="0" smtClean="0"/>
              <a:t>, </a:t>
            </a:r>
            <a:r>
              <a:rPr lang="fr-FR" sz="2000" dirty="0"/>
              <a:t>archives </a:t>
            </a:r>
            <a:r>
              <a:rPr lang="fr-FR" sz="2000" dirty="0" smtClean="0"/>
              <a:t>institutionnelles</a:t>
            </a:r>
            <a:br>
              <a:rPr lang="fr-FR" sz="2000" dirty="0" smtClean="0"/>
            </a:br>
            <a:r>
              <a:rPr lang="fr-FR" sz="2000" dirty="0" smtClean="0"/>
              <a:t>Quelle complémentarité ?</a:t>
            </a: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000" dirty="0" err="1" smtClean="0"/>
              <a:t>Urfist</a:t>
            </a:r>
            <a:r>
              <a:rPr lang="fr-FR" sz="2000" dirty="0" smtClean="0"/>
              <a:t> de Bordeaux – 11 juin 2014</a:t>
            </a:r>
            <a:endParaRPr lang="fr-FR" sz="2000" dirty="0"/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endParaRPr lang="fr-FR" sz="1600" i="1" dirty="0"/>
          </a:p>
          <a:p>
            <a:pPr>
              <a:lnSpc>
                <a:spcPct val="90000"/>
              </a:lnSpc>
            </a:pPr>
            <a:r>
              <a:rPr lang="fr-FR" sz="2000" i="1" dirty="0"/>
              <a:t>Dominique </a:t>
            </a:r>
            <a:r>
              <a:rPr lang="fr-FR" sz="2000" i="1" dirty="0" smtClean="0"/>
              <a:t>Cavet</a:t>
            </a: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000" i="1" dirty="0" smtClean="0"/>
              <a:t>IRD – IST</a:t>
            </a:r>
            <a:endParaRPr lang="fr-FR" sz="2000" i="1" dirty="0"/>
          </a:p>
          <a:p>
            <a:pPr>
              <a:lnSpc>
                <a:spcPct val="90000"/>
              </a:lnSpc>
            </a:pPr>
            <a:endParaRPr lang="fr-FR" sz="16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99" t="43750" r="9718" b="10417"/>
          <a:stretch>
            <a:fillRect/>
          </a:stretch>
        </p:blipFill>
        <p:spPr bwMode="auto">
          <a:xfrm>
            <a:off x="395536" y="5085184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5" t="16205" r="5809"/>
          <a:stretch>
            <a:fillRect/>
          </a:stretch>
        </p:blipFill>
        <p:spPr bwMode="auto">
          <a:xfrm>
            <a:off x="0" y="3096"/>
            <a:ext cx="9144000" cy="712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218" t="14563" r="6025"/>
          <a:stretch>
            <a:fillRect/>
          </a:stretch>
        </p:blipFill>
        <p:spPr bwMode="auto">
          <a:xfrm>
            <a:off x="-10160" y="-10160"/>
            <a:ext cx="9144000" cy="727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0085C-C9B1-436A-B398-B3E11CBCDED4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5913038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395536" y="3645024"/>
            <a:ext cx="8280400" cy="1646605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 sz="1400" dirty="0"/>
          </a:p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</a:rPr>
              <a:t>www.documentation.ird.fr</a:t>
            </a:r>
            <a:endParaRPr lang="fr-FR" sz="1800" dirty="0"/>
          </a:p>
          <a:p>
            <a:pPr algn="ctr">
              <a:spcBef>
                <a:spcPct val="50000"/>
              </a:spcBef>
            </a:pPr>
            <a:endParaRPr lang="fr-F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portail</a:t>
            </a:r>
            <a:r>
              <a:rPr lang="fr-FR" baseline="0" dirty="0" smtClean="0"/>
              <a:t> HAL-IRD en 2007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363272" cy="5040312"/>
          </a:xfrm>
        </p:spPr>
        <p:txBody>
          <a:bodyPr/>
          <a:lstStyle/>
          <a:p>
            <a:r>
              <a:rPr lang="fr-FR" dirty="0" smtClean="0"/>
              <a:t>Volonté de collaborer avec HAL pour la mise à disposition des versions en libre accès des publications</a:t>
            </a:r>
          </a:p>
          <a:p>
            <a:r>
              <a:rPr lang="fr-FR" dirty="0" smtClean="0"/>
              <a:t>Facilité de dépôt dans HAL des publications déjà référencées dans Horizon</a:t>
            </a:r>
          </a:p>
          <a:p>
            <a:pPr lvl="1"/>
            <a:r>
              <a:rPr lang="fr-FR" dirty="0" smtClean="0"/>
              <a:t>interface spécifique dans HAL-IRD</a:t>
            </a:r>
          </a:p>
          <a:p>
            <a:pPr lvl="1"/>
            <a:r>
              <a:rPr lang="fr-FR" dirty="0" smtClean="0"/>
              <a:t>reprise des métadonnées Horizon dans le formulaire HAL-IRD</a:t>
            </a:r>
          </a:p>
          <a:p>
            <a:r>
              <a:rPr lang="fr-FR" dirty="0" smtClean="0"/>
              <a:t>Récupération dans HAL de publications non encore référencées dans Horizon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2" t="878" r="2520"/>
          <a:stretch>
            <a:fillRect/>
          </a:stretch>
        </p:blipFill>
        <p:spPr bwMode="auto">
          <a:xfrm>
            <a:off x="0" y="0"/>
            <a:ext cx="9144000" cy="701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Horizon </a:t>
            </a:r>
            <a:r>
              <a:rPr lang="fr-FR" dirty="0" smtClean="0">
                <a:sym typeface="Wingdings" pitchFamily="2" charset="2"/>
              </a:rPr>
              <a:t> HAL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Horizon </a:t>
            </a:r>
            <a:r>
              <a:rPr lang="fr-FR" dirty="0" smtClean="0">
                <a:sym typeface="Wingdings" pitchFamily="2" charset="2"/>
              </a:rPr>
              <a:t> HAL-IRD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Recopie des métadonnées à la saisie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HAL  Horizon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Moissonnage de HAL sur certains critères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Analyse des flux RSS et récupération « manuelle » des publications</a:t>
            </a:r>
          </a:p>
          <a:p>
            <a:r>
              <a:rPr lang="fr-FR" dirty="0" smtClean="0">
                <a:sym typeface="Wingdings" pitchFamily="2" charset="2"/>
              </a:rPr>
              <a:t>Liens croisés via les identifiants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2" t="41410" r="1846" b="7046"/>
          <a:stretch>
            <a:fillRect/>
          </a:stretch>
        </p:blipFill>
        <p:spPr bwMode="auto">
          <a:xfrm>
            <a:off x="1043608" y="2492896"/>
            <a:ext cx="7416824" cy="12961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467544" y="4221088"/>
            <a:ext cx="3656771" cy="230832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</a:t>
            </a:r>
            <a:br>
              <a:rPr lang="fr-FR" sz="9600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</a:br>
            <a:r>
              <a:rPr lang="fr-FR" sz="16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    </a:t>
            </a:r>
            <a: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PDF éditeur     </a:t>
            </a:r>
            <a:b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</a:br>
            <a: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éventuellement en Gold</a:t>
            </a:r>
            <a:endParaRPr lang="fr-FR" sz="2400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24442" y="4221088"/>
            <a:ext cx="3702297" cy="230832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Wingdings" pitchFamily="2" charset="2"/>
                <a:sym typeface="Webdings"/>
              </a:rPr>
              <a:t></a:t>
            </a:r>
            <a:r>
              <a:rPr lang="fr-FR" sz="96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</a:br>
            <a: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      Version d’auteur      </a:t>
            </a:r>
            <a:b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</a:br>
            <a: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en Libre Accès</a:t>
            </a:r>
            <a:endParaRPr lang="fr-FR" sz="2400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catégories de </a:t>
            </a:r>
            <a:br>
              <a:rPr lang="fr-FR" dirty="0" smtClean="0"/>
            </a:br>
            <a:r>
              <a:rPr lang="fr-FR" dirty="0" smtClean="0"/>
              <a:t>documents numériques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52670" y="1628800"/>
            <a:ext cx="4238661" cy="230832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</a:t>
            </a:r>
            <a:br>
              <a:rPr lang="fr-FR" sz="9600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</a:br>
            <a: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Document original numérisé</a:t>
            </a:r>
            <a:b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</a:br>
            <a:r>
              <a:rPr lang="fr-FR" sz="2400" b="1" dirty="0" smtClean="0">
                <a:solidFill>
                  <a:schemeClr val="bg1"/>
                </a:solidFill>
                <a:latin typeface="Trebuchet MS" pitchFamily="34" charset="0"/>
                <a:sym typeface="Wingdings"/>
              </a:rPr>
              <a:t>rapport, littérature grise</a:t>
            </a:r>
            <a:endParaRPr lang="fr-FR" sz="2400" b="1" dirty="0">
              <a:solidFill>
                <a:schemeClr val="bg1"/>
              </a:solidFill>
              <a:latin typeface="Wingdings" pitchFamily="2" charset="2"/>
            </a:endParaRPr>
          </a:p>
        </p:txBody>
      </p:sp>
      <p:pic>
        <p:nvPicPr>
          <p:cNvPr id="15" name="Image 14" descr="h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581128"/>
            <a:ext cx="693077" cy="504056"/>
          </a:xfrm>
          <a:prstGeom prst="rect">
            <a:avLst/>
          </a:prstGeom>
        </p:spPr>
      </p:pic>
      <p:pic>
        <p:nvPicPr>
          <p:cNvPr id="16" name="Image 15" descr="page_white_acrob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88840"/>
            <a:ext cx="648072" cy="648072"/>
          </a:xfrm>
          <a:prstGeom prst="rect">
            <a:avLst/>
          </a:prstGeom>
        </p:spPr>
      </p:pic>
      <p:pic>
        <p:nvPicPr>
          <p:cNvPr id="17" name="Image 16" descr="page_wor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92176"/>
            <a:ext cx="493008" cy="493008"/>
          </a:xfrm>
          <a:prstGeom prst="rect">
            <a:avLst/>
          </a:prstGeom>
        </p:spPr>
      </p:pic>
      <p:pic>
        <p:nvPicPr>
          <p:cNvPr id="18" name="Image 17" descr="page_white_k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373216"/>
            <a:ext cx="493008" cy="4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Quel suivi des</a:t>
            </a:r>
            <a:r>
              <a:rPr lang="fr-FR" baseline="0" dirty="0" smtClean="0"/>
              <a:t> publications</a:t>
            </a:r>
            <a:br>
              <a:rPr lang="fr-FR" baseline="0" dirty="0" smtClean="0"/>
            </a:br>
            <a:r>
              <a:rPr lang="fr-FR" baseline="0" dirty="0" smtClean="0"/>
              <a:t>à l’IRD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Règles</a:t>
            </a:r>
          </a:p>
          <a:p>
            <a:r>
              <a:rPr lang="fr-FR" dirty="0" smtClean="0"/>
              <a:t>Outils, méthodes</a:t>
            </a:r>
          </a:p>
          <a:p>
            <a:r>
              <a:rPr lang="fr-FR" dirty="0" smtClean="0"/>
              <a:t>Besoins</a:t>
            </a:r>
          </a:p>
          <a:p>
            <a:r>
              <a:rPr lang="fr-FR" dirty="0" smtClean="0"/>
              <a:t>Traitement des SHS</a:t>
            </a:r>
          </a:p>
          <a:p>
            <a:r>
              <a:rPr lang="fr-FR" dirty="0" smtClean="0"/>
              <a:t>Rôle de la base Horizon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C40E7-F247-479F-834D-EAEEEC3DBAFF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Charte du dépôt des publications</a:t>
            </a:r>
            <a:br>
              <a:rPr lang="fr-FR" dirty="0" smtClean="0">
                <a:effectLst/>
              </a:rPr>
            </a:br>
            <a:r>
              <a:rPr lang="fr-FR" sz="2800" dirty="0" smtClean="0">
                <a:effectLst/>
              </a:rPr>
              <a:t>(décembre 2007)</a:t>
            </a:r>
            <a:endParaRPr lang="fr-FR" dirty="0" smtClean="0">
              <a:effectLst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71600"/>
            <a:ext cx="8496300" cy="5297488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fr-FR" sz="1800" b="1" dirty="0" smtClean="0"/>
              <a:t>Dans le cadre de sa politique qualité, </a:t>
            </a:r>
            <a:r>
              <a:rPr lang="fr-FR" sz="1800" b="1" dirty="0" smtClean="0">
                <a:solidFill>
                  <a:srgbClr val="C00000"/>
                </a:solidFill>
              </a:rPr>
              <a:t>la DIC s’engage à </a:t>
            </a:r>
            <a:r>
              <a:rPr lang="fr-FR" sz="1800" b="1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référencer dans un délai de 15 jours toute publication récente déposée dans Horizon (année courante et année antérieure) ;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informer les auteurs par un message au moment de la mise en ligne ;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fournir à chaque auteur une liste complète et réutilisable de ses publications référencées dans Horizon;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proposer des outils permettant un dépôt simultané des versions d’auteur dans Horizon et l’archive ouverte commune HAL.</a:t>
            </a:r>
          </a:p>
          <a:p>
            <a:pPr lvl="1">
              <a:lnSpc>
                <a:spcPct val="90000"/>
              </a:lnSpc>
            </a:pPr>
            <a:endParaRPr lang="fr-FR" sz="1600" dirty="0" smtClean="0"/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fr-FR" sz="1800" b="1" dirty="0" smtClean="0"/>
              <a:t>Les auteurs de publications </a:t>
            </a:r>
            <a:r>
              <a:rPr lang="fr-FR" sz="1800" b="1" dirty="0" smtClean="0">
                <a:solidFill>
                  <a:srgbClr val="C00000"/>
                </a:solidFill>
              </a:rPr>
              <a:t>sont engagés à </a:t>
            </a:r>
            <a:r>
              <a:rPr lang="fr-FR" sz="1800" b="1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déposer régulièrement dans Horizon toutes les publications non signalées dans le </a:t>
            </a:r>
            <a:r>
              <a:rPr lang="fr-FR" sz="1800" i="1" dirty="0" smtClean="0"/>
              <a:t>Web of Science </a:t>
            </a:r>
            <a:r>
              <a:rPr lang="fr-FR" sz="180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faire en sorte qu’une version d’auteur soit déposée dans Horizon ou dans HAL ;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vérifier les listes de publications référencées dans Horizon et signaler les omissions ou les erreurs.</a:t>
            </a:r>
            <a:endParaRPr lang="fr-FR" sz="2000" dirty="0" smtClean="0"/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de collecte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Veille sur le </a:t>
            </a:r>
            <a:r>
              <a:rPr lang="fr-FR" i="1" dirty="0" smtClean="0"/>
              <a:t>Web of Science </a:t>
            </a:r>
            <a:r>
              <a:rPr lang="fr-FR" dirty="0" smtClean="0"/>
              <a:t>assurée par les documentalistes</a:t>
            </a:r>
          </a:p>
          <a:p>
            <a:pPr lvl="1"/>
            <a:r>
              <a:rPr lang="fr-FR" dirty="0" smtClean="0"/>
              <a:t>tous les mois (bulletin de veille)</a:t>
            </a:r>
          </a:p>
          <a:p>
            <a:pPr lvl="1"/>
            <a:r>
              <a:rPr lang="fr-FR" dirty="0" smtClean="0"/>
              <a:t>environ 1300 articles par an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Dépôt volontaire demandé aux chercheurs pour les autres publications</a:t>
            </a:r>
          </a:p>
          <a:p>
            <a:pPr lvl="1"/>
            <a:r>
              <a:rPr lang="fr-FR" dirty="0" smtClean="0"/>
              <a:t>autres articles, ouvrages, chapitres, colloques, rapports, littérature grise...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Campagne annuelle pour les SHS</a:t>
            </a:r>
          </a:p>
          <a:p>
            <a:pPr lvl="1"/>
            <a:r>
              <a:rPr lang="fr-FR" dirty="0" smtClean="0"/>
              <a:t>mobilisation des chercheurs</a:t>
            </a:r>
          </a:p>
          <a:p>
            <a:pPr lvl="1"/>
            <a:r>
              <a:rPr lang="fr-FR" dirty="0" smtClean="0"/>
              <a:t>vérification au niveau de chaque UMR SHS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B0DBE-82A9-4599-90DB-E6DFB41F60EF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627313" y="5949950"/>
            <a:ext cx="2665412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Veille sur le </a:t>
            </a:r>
            <a:r>
              <a:rPr lang="fr-FR" i="1" dirty="0" smtClean="0">
                <a:effectLst/>
              </a:rPr>
              <a:t>Web of Science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276600" y="1341264"/>
            <a:ext cx="2808288" cy="863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0" dirty="0">
                <a:solidFill>
                  <a:schemeClr val="tx1"/>
                </a:solidFill>
              </a:rPr>
              <a:t>Veille hebdomadaire</a:t>
            </a:r>
            <a:br>
              <a:rPr lang="fr-FR" sz="1600" b="0" dirty="0">
                <a:solidFill>
                  <a:schemeClr val="tx1"/>
                </a:solidFill>
              </a:rPr>
            </a:br>
            <a:r>
              <a:rPr lang="fr-FR" sz="1600" b="0" dirty="0">
                <a:solidFill>
                  <a:schemeClr val="tx1"/>
                </a:solidFill>
              </a:rPr>
              <a:t>(recherche de l’IRD et</a:t>
            </a:r>
          </a:p>
          <a:p>
            <a:pPr algn="ctr"/>
            <a:r>
              <a:rPr lang="fr-FR" sz="1600" b="0" dirty="0">
                <a:solidFill>
                  <a:schemeClr val="tx1"/>
                </a:solidFill>
              </a:rPr>
              <a:t>des UMR dans affiliations)</a:t>
            </a: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2843213" y="2276475"/>
            <a:ext cx="3671887" cy="93503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fr-FR" sz="1600" b="0"/>
              <a:t> Normalisation des affiliations</a:t>
            </a:r>
          </a:p>
          <a:p>
            <a:pPr algn="l">
              <a:buFontTx/>
              <a:buChar char="•"/>
            </a:pPr>
            <a:r>
              <a:rPr lang="fr-FR" sz="1600" b="0"/>
              <a:t> Normalisation des copublications</a:t>
            </a:r>
          </a:p>
          <a:p>
            <a:pPr algn="l">
              <a:buFontTx/>
              <a:buChar char="•"/>
            </a:pPr>
            <a:r>
              <a:rPr lang="fr-FR" sz="1600" b="0"/>
              <a:t> Collecte des fichiers PDF éditeurs</a:t>
            </a: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323528" y="1556792"/>
            <a:ext cx="1943100" cy="1584325"/>
          </a:xfrm>
          <a:prstGeom prst="can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fr-FR" sz="1600" dirty="0"/>
              <a:t>Annuaires IRD</a:t>
            </a:r>
            <a:r>
              <a:rPr lang="fr-FR" sz="1600" b="0" dirty="0"/>
              <a:t> :</a:t>
            </a:r>
          </a:p>
          <a:p>
            <a:pPr algn="l">
              <a:buFontTx/>
              <a:buChar char="•"/>
            </a:pPr>
            <a:r>
              <a:rPr lang="fr-FR" sz="1600" b="0" dirty="0"/>
              <a:t> Unités</a:t>
            </a:r>
          </a:p>
          <a:p>
            <a:pPr algn="l">
              <a:buFontTx/>
              <a:buChar char="•"/>
            </a:pPr>
            <a:r>
              <a:rPr lang="fr-FR" sz="1600" b="0" dirty="0"/>
              <a:t> Chercheurs</a:t>
            </a:r>
          </a:p>
          <a:p>
            <a:pPr algn="l">
              <a:buFontTx/>
              <a:buChar char="•"/>
            </a:pPr>
            <a:r>
              <a:rPr lang="fr-FR" sz="1600" b="0" dirty="0"/>
              <a:t> Formes reconnues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843213" y="3500438"/>
            <a:ext cx="1441450" cy="13684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Périmètre IRD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284663" y="3500438"/>
            <a:ext cx="2232025" cy="13684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Périmètre non IRD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3132138" y="3357563"/>
            <a:ext cx="30241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Lot mensuel : ensemble des UMR</a:t>
            </a:r>
          </a:p>
        </p:txBody>
      </p:sp>
      <p:sp>
        <p:nvSpPr>
          <p:cNvPr id="140298" name="AutoShape 10"/>
          <p:cNvSpPr>
            <a:spLocks noChangeArrowheads="1"/>
          </p:cNvSpPr>
          <p:nvPr/>
        </p:nvSpPr>
        <p:spPr bwMode="auto">
          <a:xfrm>
            <a:off x="1042988" y="5516563"/>
            <a:ext cx="1584325" cy="1234757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5292725" y="5516563"/>
            <a:ext cx="1584325" cy="1152525"/>
          </a:xfrm>
          <a:prstGeom prst="can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0" dirty="0">
                <a:solidFill>
                  <a:schemeClr val="bg1"/>
                </a:solidFill>
              </a:rPr>
              <a:t>Base</a:t>
            </a:r>
            <a:br>
              <a:rPr lang="fr-FR" sz="1600" b="0" dirty="0">
                <a:solidFill>
                  <a:schemeClr val="bg1"/>
                </a:solidFill>
              </a:rPr>
            </a:br>
            <a:r>
              <a:rPr lang="fr-FR" sz="1600" b="0" dirty="0">
                <a:solidFill>
                  <a:schemeClr val="bg1"/>
                </a:solidFill>
              </a:rPr>
              <a:t>bibliométrique</a:t>
            </a:r>
          </a:p>
        </p:txBody>
      </p:sp>
      <p:cxnSp>
        <p:nvCxnSpPr>
          <p:cNvPr id="140301" name="AutoShape 13"/>
          <p:cNvCxnSpPr>
            <a:cxnSpLocks noChangeShapeType="1"/>
            <a:stCxn id="140295" idx="2"/>
            <a:endCxn id="140298" idx="1"/>
          </p:cNvCxnSpPr>
          <p:nvPr/>
        </p:nvCxnSpPr>
        <p:spPr bwMode="auto">
          <a:xfrm flipH="1">
            <a:off x="1835151" y="4868863"/>
            <a:ext cx="1728787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140302" name="AutoShape 14"/>
          <p:cNvCxnSpPr>
            <a:cxnSpLocks noChangeShapeType="1"/>
            <a:stCxn id="140295" idx="2"/>
            <a:endCxn id="140299" idx="1"/>
          </p:cNvCxnSpPr>
          <p:nvPr/>
        </p:nvCxnSpPr>
        <p:spPr bwMode="auto">
          <a:xfrm>
            <a:off x="3563938" y="4868863"/>
            <a:ext cx="2520950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40303" name="AutoShape 15"/>
          <p:cNvCxnSpPr>
            <a:cxnSpLocks noChangeShapeType="1"/>
            <a:endCxn id="140299" idx="1"/>
          </p:cNvCxnSpPr>
          <p:nvPr/>
        </p:nvCxnSpPr>
        <p:spPr bwMode="auto">
          <a:xfrm>
            <a:off x="5435600" y="4868863"/>
            <a:ext cx="649288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140304" name="Picture 16"/>
          <p:cNvPicPr>
            <a:picLocks noChangeAspect="1" noChangeArrowheads="1"/>
          </p:cNvPicPr>
          <p:nvPr/>
        </p:nvPicPr>
        <p:blipFill>
          <a:blip r:embed="rId2" cstate="print"/>
          <a:srcRect l="16991" t="29756" r="13309" b="4776"/>
          <a:stretch>
            <a:fillRect/>
          </a:stretch>
        </p:blipFill>
        <p:spPr bwMode="auto">
          <a:xfrm>
            <a:off x="7508875" y="3141663"/>
            <a:ext cx="1441450" cy="20875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140305" name="AutoShape 17"/>
          <p:cNvCxnSpPr>
            <a:cxnSpLocks noChangeShapeType="1"/>
            <a:stCxn id="140296" idx="3"/>
          </p:cNvCxnSpPr>
          <p:nvPr/>
        </p:nvCxnSpPr>
        <p:spPr bwMode="auto">
          <a:xfrm>
            <a:off x="6516688" y="4184650"/>
            <a:ext cx="992187" cy="1588"/>
          </a:xfrm>
          <a:prstGeom prst="straightConnector1">
            <a:avLst/>
          </a:prstGeom>
          <a:noFill/>
          <a:ln w="9525" cap="rnd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4299" t="43750" r="9718" b="10417"/>
          <a:stretch>
            <a:fillRect/>
          </a:stretch>
        </p:blipFill>
        <p:spPr bwMode="auto">
          <a:xfrm>
            <a:off x="1115615" y="5877272"/>
            <a:ext cx="14401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  <p:bldP spid="19461" grpId="0" animBg="1"/>
      <p:bldP spid="140293" grpId="0" animBg="1"/>
      <p:bldP spid="140294" grpId="0" animBg="1"/>
      <p:bldP spid="140295" grpId="0" animBg="1"/>
      <p:bldP spid="140296" grpId="0" animBg="1"/>
      <p:bldP spid="140297" grpId="0" animBg="1"/>
      <p:bldP spid="140298" grpId="0" animBg="1"/>
      <p:bldP spid="140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280" cy="5040312"/>
          </a:xfrm>
        </p:spPr>
        <p:txBody>
          <a:bodyPr/>
          <a:lstStyle/>
          <a:p>
            <a:r>
              <a:rPr lang="fr-FR" dirty="0" smtClean="0"/>
              <a:t>L’IRD est très impliqué dans le libre accès à la connaissance, à l’information scientifique</a:t>
            </a:r>
          </a:p>
          <a:p>
            <a:r>
              <a:rPr lang="fr-FR" dirty="0" smtClean="0"/>
              <a:t>L’IRD a signé</a:t>
            </a:r>
          </a:p>
          <a:p>
            <a:pPr lvl="1"/>
            <a:r>
              <a:rPr lang="fr-FR" dirty="0" smtClean="0"/>
              <a:t>en 2006, le 1</a:t>
            </a:r>
            <a:r>
              <a:rPr lang="fr-FR" baseline="30000" dirty="0" smtClean="0"/>
              <a:t>er</a:t>
            </a:r>
            <a:r>
              <a:rPr lang="fr-FR" dirty="0" smtClean="0"/>
              <a:t> accord sur la plateforme HAL</a:t>
            </a:r>
          </a:p>
          <a:p>
            <a:pPr lvl="1"/>
            <a:r>
              <a:rPr lang="fr-FR" dirty="0" smtClean="0"/>
              <a:t>en 2013, la convention sur les archives ouvertes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chemeClr val="accent2"/>
                </a:solidFill>
              </a:rPr>
              <a:t>Pourquoi l’IRD dispose-t-il cependant d’une archive institutionnelle ?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Quelle spécificité pour cette archive ?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Pour quels besoins ?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 de l’IRD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Disposer d’outils de pilotage</a:t>
            </a:r>
          </a:p>
          <a:p>
            <a:pPr lvl="1"/>
            <a:r>
              <a:rPr lang="fr-FR" dirty="0" smtClean="0"/>
              <a:t>Indicateurs bibliométriques</a:t>
            </a:r>
          </a:p>
          <a:p>
            <a:pPr lvl="1"/>
            <a:r>
              <a:rPr lang="fr-FR" dirty="0" smtClean="0"/>
              <a:t>Bilans des publications</a:t>
            </a:r>
          </a:p>
          <a:p>
            <a:r>
              <a:rPr lang="fr-FR" dirty="0" smtClean="0"/>
              <a:t>Répondre aux demandes des tutelles</a:t>
            </a:r>
          </a:p>
          <a:p>
            <a:pPr lvl="1"/>
            <a:r>
              <a:rPr lang="fr-FR" dirty="0" smtClean="0"/>
              <a:t>Repérage des publications avec l’OST pour les indicateurs de la LOLF</a:t>
            </a:r>
          </a:p>
          <a:p>
            <a:pPr lvl="1"/>
            <a:r>
              <a:rPr lang="fr-FR" dirty="0" smtClean="0"/>
              <a:t>Indicateurs des Contrats d’objectifs IRD</a:t>
            </a:r>
          </a:p>
          <a:p>
            <a:r>
              <a:rPr lang="fr-FR" dirty="0" smtClean="0"/>
              <a:t>Prendre en compte les spécificités IRD</a:t>
            </a:r>
          </a:p>
          <a:p>
            <a:pPr lvl="1"/>
            <a:r>
              <a:rPr lang="fr-FR" dirty="0" smtClean="0"/>
              <a:t>Priorités, partenariats au Sud…</a:t>
            </a:r>
          </a:p>
          <a:p>
            <a:pPr lvl="1"/>
            <a:r>
              <a:rPr lang="fr-FR" dirty="0" smtClean="0"/>
              <a:t>Nécessité de traiter les SHS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Finalités de</a:t>
            </a:r>
            <a:br>
              <a:rPr lang="fr-FR" dirty="0" smtClean="0"/>
            </a:br>
            <a:r>
              <a:rPr lang="fr-FR" dirty="0" smtClean="0"/>
              <a:t>l’archive institutionnelle IRD</a:t>
            </a:r>
            <a:endParaRPr lang="fr-FR" dirty="0"/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179512" y="1412776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Finalités de</a:t>
            </a:r>
            <a:br>
              <a:rPr lang="fr-FR" dirty="0" smtClean="0"/>
            </a:br>
            <a:r>
              <a:rPr lang="fr-FR" dirty="0" smtClean="0"/>
              <a:t>l’archive institutionnelle IRD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179512" y="4149080"/>
          <a:ext cx="8784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179512" y="1412776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Finalités de</a:t>
            </a:r>
            <a:br>
              <a:rPr lang="fr-FR" dirty="0" smtClean="0"/>
            </a:br>
            <a:r>
              <a:rPr lang="fr-FR" dirty="0" smtClean="0"/>
              <a:t>l’archive institutionnelle IRD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179512" y="4149080"/>
          <a:ext cx="8784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179512" y="1412776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Finalités de</a:t>
            </a:r>
            <a:br>
              <a:rPr lang="fr-FR" dirty="0" smtClean="0"/>
            </a:br>
            <a:r>
              <a:rPr lang="fr-FR" dirty="0" smtClean="0"/>
              <a:t>l’archive institutionnelle IRD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179512" y="4149080"/>
          <a:ext cx="8784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179512" y="1412776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Finalités de</a:t>
            </a:r>
            <a:br>
              <a:rPr lang="fr-FR" dirty="0" smtClean="0"/>
            </a:br>
            <a:r>
              <a:rPr lang="fr-FR" dirty="0" smtClean="0"/>
              <a:t>l’archive institutionnelle IRD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179512" y="4149080"/>
          <a:ext cx="8784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179512" y="1412776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Horizon au service de l’institut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Transformation de la base Horizon</a:t>
            </a:r>
          </a:p>
          <a:p>
            <a:pPr lvl="1"/>
            <a:r>
              <a:rPr lang="fr-FR" dirty="0" smtClean="0"/>
              <a:t>Base de données documentaire</a:t>
            </a:r>
          </a:p>
          <a:p>
            <a:pPr lvl="1"/>
            <a:r>
              <a:rPr lang="fr-FR" dirty="0" smtClean="0"/>
              <a:t>Base de données bibliométrique</a:t>
            </a:r>
          </a:p>
          <a:p>
            <a:pPr lvl="1"/>
            <a:r>
              <a:rPr lang="fr-FR" dirty="0" smtClean="0"/>
              <a:t>Ajout d’attributs spécifiques</a:t>
            </a:r>
          </a:p>
          <a:p>
            <a:pPr lvl="1"/>
            <a:r>
              <a:rPr lang="fr-FR" dirty="0" smtClean="0"/>
              <a:t>Traitement manuel ou automatisé pour renseigner ces attributs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 outil de base pour</a:t>
            </a:r>
          </a:p>
          <a:p>
            <a:pPr lvl="1"/>
            <a:r>
              <a:rPr lang="fr-FR" dirty="0" smtClean="0"/>
              <a:t>Le suivi des publications</a:t>
            </a:r>
          </a:p>
          <a:p>
            <a:pPr lvl="1"/>
            <a:r>
              <a:rPr lang="fr-FR" dirty="0" smtClean="0"/>
              <a:t>La production d’indicateurs</a:t>
            </a:r>
          </a:p>
          <a:p>
            <a:pPr lvl="1"/>
            <a:r>
              <a:rPr lang="fr-FR" dirty="0" smtClean="0"/>
              <a:t>Les besoins des directions scientifiques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Connecteur droit 68"/>
          <p:cNvCxnSpPr/>
          <p:nvPr/>
        </p:nvCxnSpPr>
        <p:spPr>
          <a:xfrm>
            <a:off x="3059832" y="5517232"/>
            <a:ext cx="36004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18" idx="0"/>
          </p:cNvCxnSpPr>
          <p:nvPr/>
        </p:nvCxnSpPr>
        <p:spPr>
          <a:xfrm flipH="1" flipV="1">
            <a:off x="4716016" y="3356992"/>
            <a:ext cx="936104" cy="93610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 flipV="1">
            <a:off x="5364088" y="3284984"/>
            <a:ext cx="2628292" cy="10081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6" idx="0"/>
          </p:cNvCxnSpPr>
          <p:nvPr/>
        </p:nvCxnSpPr>
        <p:spPr>
          <a:xfrm flipV="1">
            <a:off x="2411760" y="3356992"/>
            <a:ext cx="1440160" cy="93610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7" idx="0"/>
          </p:cNvCxnSpPr>
          <p:nvPr/>
        </p:nvCxnSpPr>
        <p:spPr>
          <a:xfrm flipV="1">
            <a:off x="827584" y="3284984"/>
            <a:ext cx="2808312" cy="10081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5148065" y="3356992"/>
            <a:ext cx="2088231" cy="19442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Disque magnétique 23"/>
          <p:cNvSpPr/>
          <p:nvPr/>
        </p:nvSpPr>
        <p:spPr>
          <a:xfrm>
            <a:off x="3491880" y="2060848"/>
            <a:ext cx="1944216" cy="1296144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 smtClean="0"/>
              <a:t>Base</a:t>
            </a:r>
            <a:br>
              <a:rPr lang="fr-FR" sz="2400" dirty="0" smtClean="0"/>
            </a:b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Enrichissements</a:t>
            </a: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</a:t>
            </a:r>
            <a:br>
              <a:rPr lang="fr-FR" dirty="0" smtClean="0"/>
            </a:br>
            <a:r>
              <a:rPr lang="fr-FR" dirty="0" smtClean="0"/>
              <a:t>l’archive institutionnelle</a:t>
            </a:r>
            <a:endParaRPr lang="fr-FR" dirty="0"/>
          </a:p>
        </p:txBody>
      </p:sp>
      <p:sp>
        <p:nvSpPr>
          <p:cNvPr id="4" name="Organigramme : Disque magnétique 3"/>
          <p:cNvSpPr/>
          <p:nvPr/>
        </p:nvSpPr>
        <p:spPr>
          <a:xfrm>
            <a:off x="3491880" y="1484784"/>
            <a:ext cx="1944216" cy="1368152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 smtClean="0"/>
              <a:t>Base</a:t>
            </a:r>
            <a:br>
              <a:rPr lang="fr-FR" sz="2400" dirty="0" smtClean="0"/>
            </a:br>
            <a:r>
              <a:rPr lang="fr-FR" sz="2400" dirty="0" smtClean="0"/>
              <a:t>Horizon</a:t>
            </a:r>
            <a:endParaRPr lang="fr-FR" sz="2400" dirty="0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1691680" y="5157192"/>
            <a:ext cx="1368152" cy="108012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/>
              <a:t>Annuaire chercheurs</a:t>
            </a:r>
            <a:endParaRPr lang="fr-FR" dirty="0"/>
          </a:p>
        </p:txBody>
      </p:sp>
      <p:sp>
        <p:nvSpPr>
          <p:cNvPr id="9" name="Cube 8"/>
          <p:cNvSpPr/>
          <p:nvPr/>
        </p:nvSpPr>
        <p:spPr>
          <a:xfrm>
            <a:off x="107504" y="5229200"/>
            <a:ext cx="1440160" cy="936104"/>
          </a:xfrm>
          <a:prstGeom prst="cube">
            <a:avLst>
              <a:gd name="adj" fmla="val 1497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Référentiel structures</a:t>
            </a:r>
            <a:endParaRPr lang="fr-FR" dirty="0"/>
          </a:p>
        </p:txBody>
      </p:sp>
      <p:sp>
        <p:nvSpPr>
          <p:cNvPr id="10" name="Cube 9"/>
          <p:cNvSpPr/>
          <p:nvPr/>
        </p:nvSpPr>
        <p:spPr>
          <a:xfrm>
            <a:off x="3347864" y="5229200"/>
            <a:ext cx="1440160" cy="936104"/>
          </a:xfrm>
          <a:prstGeom prst="cube">
            <a:avLst>
              <a:gd name="adj" fmla="val 1497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Référentiel disciplines</a:t>
            </a:r>
            <a:endParaRPr lang="fr-FR" dirty="0"/>
          </a:p>
        </p:txBody>
      </p:sp>
      <p:sp>
        <p:nvSpPr>
          <p:cNvPr id="11" name="Cube 10"/>
          <p:cNvSpPr/>
          <p:nvPr/>
        </p:nvSpPr>
        <p:spPr>
          <a:xfrm>
            <a:off x="4932040" y="5229200"/>
            <a:ext cx="1440160" cy="936104"/>
          </a:xfrm>
          <a:prstGeom prst="cube">
            <a:avLst>
              <a:gd name="adj" fmla="val 1497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Thèmes prioritaires</a:t>
            </a:r>
            <a:endParaRPr lang="fr-FR" dirty="0"/>
          </a:p>
        </p:txBody>
      </p:sp>
      <p:sp>
        <p:nvSpPr>
          <p:cNvPr id="12" name="Cube 11"/>
          <p:cNvSpPr/>
          <p:nvPr/>
        </p:nvSpPr>
        <p:spPr>
          <a:xfrm>
            <a:off x="7020272" y="5229200"/>
            <a:ext cx="1872208" cy="936104"/>
          </a:xfrm>
          <a:prstGeom prst="cube">
            <a:avLst>
              <a:gd name="adj" fmla="val 1497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Référentiel</a:t>
            </a:r>
            <a:br>
              <a:rPr lang="fr-FR" dirty="0" smtClean="0"/>
            </a:br>
            <a:r>
              <a:rPr lang="fr-FR" dirty="0" smtClean="0"/>
              <a:t>pays du Sud</a:t>
            </a:r>
            <a:endParaRPr lang="fr-FR" dirty="0"/>
          </a:p>
        </p:txBody>
      </p:sp>
      <p:sp>
        <p:nvSpPr>
          <p:cNvPr id="13" name="Organigramme : Multidocument 12"/>
          <p:cNvSpPr/>
          <p:nvPr/>
        </p:nvSpPr>
        <p:spPr>
          <a:xfrm>
            <a:off x="6516216" y="1628800"/>
            <a:ext cx="2232248" cy="1512168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Entrepôt de documents</a:t>
            </a:r>
            <a:endParaRPr lang="fr-FR" sz="2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691680" y="4293096"/>
            <a:ext cx="1440160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Dictionnaire de formes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7504" y="4293096"/>
            <a:ext cx="1440160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Dictionnaire affiliations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932040" y="4293096"/>
            <a:ext cx="1440160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Indexation thématique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6309320"/>
            <a:ext cx="2952328" cy="404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419872" y="6309320"/>
            <a:ext cx="2952328" cy="404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Priorités scientifiques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092280" y="6309320"/>
            <a:ext cx="1728192" cy="404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Géostratégie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092280" y="4293096"/>
            <a:ext cx="1800200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des copublications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3995936" y="3429000"/>
            <a:ext cx="288032" cy="18002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èche droite 70"/>
          <p:cNvSpPr/>
          <p:nvPr/>
        </p:nvSpPr>
        <p:spPr>
          <a:xfrm>
            <a:off x="5508104" y="1988840"/>
            <a:ext cx="936104" cy="57606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Les </a:t>
            </a:r>
            <a:r>
              <a:rPr lang="fr-FR" baseline="0" dirty="0" smtClean="0"/>
              <a:t>usages de</a:t>
            </a:r>
            <a:br>
              <a:rPr lang="fr-FR" baseline="0" dirty="0" smtClean="0"/>
            </a:br>
            <a:r>
              <a:rPr lang="fr-FR" baseline="0" dirty="0" smtClean="0"/>
              <a:t>l’archive institutionnelle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Services en ligne</a:t>
            </a:r>
          </a:p>
          <a:p>
            <a:r>
              <a:rPr lang="fr-FR" dirty="0" smtClean="0"/>
              <a:t>Restitution aux partenaires du Sud</a:t>
            </a:r>
          </a:p>
          <a:p>
            <a:r>
              <a:rPr lang="fr-FR" dirty="0" smtClean="0"/>
              <a:t>Bibliométrie</a:t>
            </a:r>
          </a:p>
          <a:p>
            <a:r>
              <a:rPr lang="fr-FR" dirty="0" smtClean="0"/>
              <a:t>Services pour les tutelles, les instances</a:t>
            </a:r>
          </a:p>
          <a:p>
            <a:r>
              <a:rPr lang="fr-FR" dirty="0" smtClean="0"/>
              <a:t>Services pour les chercheurs, les UMR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la communauté scientifique</a:t>
            </a:r>
            <a:r>
              <a:rPr lang="fr-FR" baseline="0" dirty="0" smtClean="0"/>
              <a:t> au Sud comme au Nord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Service en ligne Horizon pleins textes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Recherche en texte intégral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Visibilité au travers de Google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Exposition en OAI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Un bon niveau de consultation sur le Web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près de 8 000 visiteurs chaque jour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12 000 fichiers PDF vus chaque jour</a:t>
            </a:r>
          </a:p>
          <a:p>
            <a:pPr lvl="1">
              <a:lnSpc>
                <a:spcPct val="9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50 % des consultations viennent de pays du Sud</a:t>
            </a:r>
          </a:p>
          <a:p>
            <a:pPr lvl="1">
              <a:lnSpc>
                <a:spcPct val="9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?) rang français du 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Ranking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web of 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repositories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Webometrics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r>
              <a:rPr lang="fr-FR" baseline="0" dirty="0" smtClean="0"/>
              <a:t>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Horizon, une archive institutionnelle avant l'heure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 suivi des publications à l'IRD ?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multiples usages d'une archive institutionnelle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pérenniser ?</a:t>
            </a:r>
            <a:b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mutualiser ? </a:t>
            </a:r>
            <a:b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obstacles - perspectives...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Statistiques de consultation</a:t>
            </a:r>
            <a:br>
              <a:rPr lang="fr-FR" dirty="0" smtClean="0"/>
            </a:br>
            <a:r>
              <a:rPr lang="fr-FR" sz="2800" dirty="0" smtClean="0"/>
              <a:t>(moyennes mensuelles)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251520" y="1700808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 des téléchargements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chemeClr val="accent2"/>
                </a:solidFill>
              </a:rPr>
              <a:t>52 % des consultations proviennent des pays du Sud </a:t>
            </a:r>
            <a:r>
              <a:rPr lang="fr-FR" sz="2000" dirty="0" smtClean="0"/>
              <a:t>Algérie (8%) – Maroc (4%) – Tunisie (4%)</a:t>
            </a:r>
            <a:br>
              <a:rPr lang="fr-FR" sz="2000" dirty="0" smtClean="0"/>
            </a:br>
            <a:r>
              <a:rPr lang="fr-FR" sz="2000" dirty="0" smtClean="0"/>
              <a:t>Cameroun (4%) – Côte d’Ivoire (3%) – Sénégal (3%)  Équateur (2%).</a:t>
            </a:r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51520" y="1340768"/>
          <a:ext cx="8712968" cy="3843528"/>
        </p:xfrm>
        <a:graphic>
          <a:graphicData uri="http://schemas.openxmlformats.org/drawingml/2006/table">
            <a:tbl>
              <a:tblPr/>
              <a:tblGrid>
                <a:gridCol w="5100514"/>
                <a:gridCol w="3612454"/>
              </a:tblGrid>
              <a:tr h="3528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2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76923C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AEI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Afrique de l’est et océan indien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B2A1C7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AOC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Afrique de l’ouest et centrale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31849B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ALC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Amérique latine et Caraïbes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E36C0A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ASI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Asie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365F9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France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France métropolitaine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76923C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MED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Méditerranée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943634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Nord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autre pays du Nord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D99594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PAC</a:t>
                      </a:r>
                      <a:r>
                        <a:rPr lang="fr-FR" sz="1600" dirty="0">
                          <a:latin typeface="Trebuchet MS"/>
                          <a:ea typeface="Times New Roman"/>
                          <a:cs typeface="Times New Roman"/>
                        </a:rPr>
                        <a:t> : Pacifique</a:t>
                      </a:r>
                    </a:p>
                  </a:txBody>
                  <a:tcPr marL="62122" marR="62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251520" y="1340768"/>
          <a:ext cx="50405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</a:t>
            </a:r>
            <a:r>
              <a:rPr lang="fr-FR" baseline="0" dirty="0" smtClean="0"/>
              <a:t> la direction générale,</a:t>
            </a:r>
            <a:br>
              <a:rPr lang="fr-FR" baseline="0" dirty="0" smtClean="0"/>
            </a:br>
            <a:r>
              <a:rPr lang="fr-FR" baseline="0" dirty="0" smtClean="0"/>
              <a:t>les tutelles, les instances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5040312"/>
          </a:xfrm>
        </p:spPr>
        <p:txBody>
          <a:bodyPr/>
          <a:lstStyle/>
          <a:p>
            <a:r>
              <a:rPr lang="fr-FR" dirty="0" smtClean="0"/>
              <a:t>Information</a:t>
            </a:r>
          </a:p>
          <a:p>
            <a:pPr lvl="1"/>
            <a:r>
              <a:rPr lang="fr-FR" dirty="0" smtClean="0"/>
              <a:t>Bulletin de veille mensuel pour le </a:t>
            </a:r>
            <a:r>
              <a:rPr lang="fr-FR" i="1" dirty="0" smtClean="0"/>
              <a:t>Web of Science</a:t>
            </a:r>
          </a:p>
          <a:p>
            <a:pPr lvl="1"/>
            <a:r>
              <a:rPr lang="fr-FR" dirty="0" smtClean="0"/>
              <a:t>Rapport annuel sur les publications</a:t>
            </a:r>
          </a:p>
          <a:p>
            <a:pPr lvl="1"/>
            <a:r>
              <a:rPr lang="fr-FR" dirty="0" smtClean="0"/>
              <a:t>Tableau de bord (projet)</a:t>
            </a:r>
          </a:p>
          <a:p>
            <a:r>
              <a:rPr lang="fr-FR" dirty="0" smtClean="0"/>
              <a:t>Production d’indicateurs</a:t>
            </a:r>
          </a:p>
          <a:p>
            <a:pPr lvl="1"/>
            <a:r>
              <a:rPr lang="fr-FR" dirty="0" smtClean="0"/>
              <a:t>Par l’OST pour le Ministère (LOLF, Mires)</a:t>
            </a:r>
          </a:p>
          <a:p>
            <a:pPr lvl="1"/>
            <a:r>
              <a:rPr lang="fr-FR" dirty="0" smtClean="0"/>
              <a:t>Par l’IRD pour le contrat d’objectifs</a:t>
            </a:r>
          </a:p>
          <a:p>
            <a:pPr lvl="2"/>
            <a:r>
              <a:rPr lang="fr-FR" dirty="0" smtClean="0"/>
              <a:t>ajout d’un indicateur SHS en 2011</a:t>
            </a:r>
          </a:p>
          <a:p>
            <a:r>
              <a:rPr lang="fr-FR" dirty="0" smtClean="0"/>
              <a:t>Bilans de publications</a:t>
            </a:r>
          </a:p>
          <a:p>
            <a:pPr lvl="1"/>
            <a:r>
              <a:rPr lang="fr-FR" dirty="0" smtClean="0"/>
              <a:t>Copublications avec les pays du Sud</a:t>
            </a:r>
          </a:p>
          <a:p>
            <a:pPr lvl="1"/>
            <a:r>
              <a:rPr lang="fr-FR" dirty="0" smtClean="0"/>
              <a:t>… (à la demande)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627313" y="5949950"/>
            <a:ext cx="2665412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276600" y="1341264"/>
            <a:ext cx="2808288" cy="863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0" dirty="0">
                <a:solidFill>
                  <a:schemeClr val="tx1"/>
                </a:solidFill>
              </a:rPr>
              <a:t>Veille hebdomadaire</a:t>
            </a:r>
            <a:br>
              <a:rPr lang="fr-FR" sz="1600" b="0" dirty="0">
                <a:solidFill>
                  <a:schemeClr val="tx1"/>
                </a:solidFill>
              </a:rPr>
            </a:br>
            <a:r>
              <a:rPr lang="fr-FR" sz="1600" b="0" dirty="0">
                <a:solidFill>
                  <a:schemeClr val="tx1"/>
                </a:solidFill>
              </a:rPr>
              <a:t>(recherche de l’IRD et</a:t>
            </a:r>
          </a:p>
          <a:p>
            <a:pPr algn="ctr"/>
            <a:r>
              <a:rPr lang="fr-FR" sz="1600" b="0" dirty="0">
                <a:solidFill>
                  <a:schemeClr val="tx1"/>
                </a:solidFill>
              </a:rPr>
              <a:t>des UMR dans affiliations)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843213" y="2276475"/>
            <a:ext cx="3671887" cy="93503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fr-FR" sz="1600" b="0"/>
              <a:t> Normalisation des affiliations</a:t>
            </a:r>
          </a:p>
          <a:p>
            <a:pPr algn="l">
              <a:buFontTx/>
              <a:buChar char="•"/>
            </a:pPr>
            <a:r>
              <a:rPr lang="fr-FR" sz="1600" b="0"/>
              <a:t> Normalisation des copublications</a:t>
            </a:r>
          </a:p>
          <a:p>
            <a:pPr algn="l">
              <a:buFontTx/>
              <a:buChar char="•"/>
            </a:pPr>
            <a:r>
              <a:rPr lang="fr-FR" sz="1600" b="0"/>
              <a:t> Collecte des fichiers PDF éditeurs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23528" y="1556792"/>
            <a:ext cx="1943100" cy="1584325"/>
          </a:xfrm>
          <a:prstGeom prst="can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fr-FR" sz="1600" dirty="0"/>
              <a:t>Annuaires IRD</a:t>
            </a:r>
            <a:r>
              <a:rPr lang="fr-FR" sz="1600" b="0" dirty="0"/>
              <a:t> :</a:t>
            </a:r>
          </a:p>
          <a:p>
            <a:pPr algn="l">
              <a:buFontTx/>
              <a:buChar char="•"/>
            </a:pPr>
            <a:r>
              <a:rPr lang="fr-FR" sz="1600" b="0" dirty="0"/>
              <a:t> Unités</a:t>
            </a:r>
          </a:p>
          <a:p>
            <a:pPr algn="l">
              <a:buFontTx/>
              <a:buChar char="•"/>
            </a:pPr>
            <a:r>
              <a:rPr lang="fr-FR" sz="1600" b="0" dirty="0"/>
              <a:t> Chercheurs</a:t>
            </a:r>
          </a:p>
          <a:p>
            <a:pPr algn="l">
              <a:buFontTx/>
              <a:buChar char="•"/>
            </a:pPr>
            <a:r>
              <a:rPr lang="fr-FR" sz="1600" b="0" dirty="0"/>
              <a:t> Formes reconnues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843213" y="3500438"/>
            <a:ext cx="1441450" cy="13684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Périmètre IRD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284663" y="3500438"/>
            <a:ext cx="2232025" cy="13684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Périmètre non IRD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32138" y="3357563"/>
            <a:ext cx="30241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Lot mensuel : ensemble des UMR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042988" y="5516563"/>
            <a:ext cx="1584325" cy="1234757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292725" y="5516563"/>
            <a:ext cx="1584325" cy="1152525"/>
          </a:xfrm>
          <a:prstGeom prst="can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0" dirty="0">
                <a:solidFill>
                  <a:schemeClr val="bg1"/>
                </a:solidFill>
              </a:rPr>
              <a:t>Base</a:t>
            </a:r>
            <a:br>
              <a:rPr lang="fr-FR" sz="1600" b="0" dirty="0">
                <a:solidFill>
                  <a:schemeClr val="bg1"/>
                </a:solidFill>
              </a:rPr>
            </a:br>
            <a:r>
              <a:rPr lang="fr-FR" sz="1600" b="0" dirty="0">
                <a:solidFill>
                  <a:schemeClr val="bg1"/>
                </a:solidFill>
              </a:rPr>
              <a:t>bibliométrique</a:t>
            </a:r>
          </a:p>
        </p:txBody>
      </p:sp>
      <p:cxnSp>
        <p:nvCxnSpPr>
          <p:cNvPr id="29" name="AutoShape 13"/>
          <p:cNvCxnSpPr>
            <a:cxnSpLocks noChangeShapeType="1"/>
            <a:stCxn id="24" idx="2"/>
            <a:endCxn id="27" idx="1"/>
          </p:cNvCxnSpPr>
          <p:nvPr/>
        </p:nvCxnSpPr>
        <p:spPr bwMode="auto">
          <a:xfrm flipH="1">
            <a:off x="1835151" y="4868863"/>
            <a:ext cx="1728787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30" name="AutoShape 14"/>
          <p:cNvCxnSpPr>
            <a:cxnSpLocks noChangeShapeType="1"/>
            <a:stCxn id="24" idx="2"/>
            <a:endCxn id="28" idx="1"/>
          </p:cNvCxnSpPr>
          <p:nvPr/>
        </p:nvCxnSpPr>
        <p:spPr bwMode="auto">
          <a:xfrm>
            <a:off x="3563938" y="4868863"/>
            <a:ext cx="2520950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1" name="AutoShape 15"/>
          <p:cNvCxnSpPr>
            <a:cxnSpLocks noChangeShapeType="1"/>
            <a:endCxn id="28" idx="1"/>
          </p:cNvCxnSpPr>
          <p:nvPr/>
        </p:nvCxnSpPr>
        <p:spPr bwMode="auto">
          <a:xfrm>
            <a:off x="5435600" y="4868863"/>
            <a:ext cx="649288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2" cstate="print"/>
          <a:srcRect l="16991" t="29756" r="13309" b="4776"/>
          <a:stretch>
            <a:fillRect/>
          </a:stretch>
        </p:blipFill>
        <p:spPr bwMode="auto">
          <a:xfrm>
            <a:off x="7508875" y="3141663"/>
            <a:ext cx="1441450" cy="20875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33" name="AutoShape 17"/>
          <p:cNvCxnSpPr>
            <a:cxnSpLocks noChangeShapeType="1"/>
            <a:stCxn id="25" idx="3"/>
          </p:cNvCxnSpPr>
          <p:nvPr/>
        </p:nvCxnSpPr>
        <p:spPr bwMode="auto">
          <a:xfrm>
            <a:off x="6516688" y="4184650"/>
            <a:ext cx="992187" cy="1588"/>
          </a:xfrm>
          <a:prstGeom prst="straightConnector1">
            <a:avLst/>
          </a:prstGeom>
          <a:noFill/>
          <a:ln w="9525" cap="rnd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4299" t="43750" r="9718" b="10417"/>
          <a:stretch>
            <a:fillRect/>
          </a:stretch>
        </p:blipFill>
        <p:spPr bwMode="auto">
          <a:xfrm>
            <a:off x="1115615" y="5877272"/>
            <a:ext cx="14401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B6-8420-445B-85C1-0A26A9FA51BE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effectLst/>
              </a:rPr>
              <a:t>Bulletin mensuel de veille</a:t>
            </a:r>
          </a:p>
        </p:txBody>
      </p:sp>
      <p:pic>
        <p:nvPicPr>
          <p:cNvPr id="141330" name="Picture 18"/>
          <p:cNvPicPr>
            <a:picLocks noChangeAspect="1" noChangeArrowheads="1"/>
          </p:cNvPicPr>
          <p:nvPr/>
        </p:nvPicPr>
        <p:blipFill>
          <a:blip r:embed="rId4" cstate="print"/>
          <a:srcRect l="8482" t="24980" r="5602" b="3621"/>
          <a:stretch>
            <a:fillRect/>
          </a:stretch>
        </p:blipFill>
        <p:spPr bwMode="auto">
          <a:xfrm>
            <a:off x="2051050" y="1687513"/>
            <a:ext cx="6119813" cy="5170487"/>
          </a:xfrm>
          <a:prstGeom prst="rect">
            <a:avLst/>
          </a:prstGeom>
          <a:solidFill>
            <a:srgbClr val="CC0000"/>
          </a:solidFill>
          <a:ln w="762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4788024" y="1916832"/>
            <a:ext cx="319230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Lien (intranet)</a:t>
            </a:r>
            <a:endParaRPr lang="fr-FR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627313" y="5949950"/>
            <a:ext cx="2665412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1341264"/>
            <a:ext cx="2808288" cy="863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0" dirty="0">
                <a:solidFill>
                  <a:schemeClr val="tx1"/>
                </a:solidFill>
              </a:rPr>
              <a:t>Veille hebdomadaire</a:t>
            </a:r>
            <a:br>
              <a:rPr lang="fr-FR" sz="1600" b="0" dirty="0">
                <a:solidFill>
                  <a:schemeClr val="tx1"/>
                </a:solidFill>
              </a:rPr>
            </a:br>
            <a:r>
              <a:rPr lang="fr-FR" sz="1600" b="0" dirty="0">
                <a:solidFill>
                  <a:schemeClr val="tx1"/>
                </a:solidFill>
              </a:rPr>
              <a:t>(recherche de l’IRD et</a:t>
            </a:r>
          </a:p>
          <a:p>
            <a:pPr algn="ctr"/>
            <a:r>
              <a:rPr lang="fr-FR" sz="1600" b="0" dirty="0">
                <a:solidFill>
                  <a:schemeClr val="tx1"/>
                </a:solidFill>
              </a:rPr>
              <a:t>des UMR dans affiliations)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843213" y="2276475"/>
            <a:ext cx="3671887" cy="93503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fr-FR" sz="1600" b="0"/>
              <a:t> Normalisation des affiliations</a:t>
            </a:r>
          </a:p>
          <a:p>
            <a:pPr algn="l">
              <a:buFontTx/>
              <a:buChar char="•"/>
            </a:pPr>
            <a:r>
              <a:rPr lang="fr-FR" sz="1600" b="0"/>
              <a:t> Normalisation des copublications</a:t>
            </a:r>
          </a:p>
          <a:p>
            <a:pPr algn="l">
              <a:buFontTx/>
              <a:buChar char="•"/>
            </a:pPr>
            <a:r>
              <a:rPr lang="fr-FR" sz="1600" b="0"/>
              <a:t> Collecte des fichiers PDF éditeurs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23528" y="1556792"/>
            <a:ext cx="1943100" cy="1584325"/>
          </a:xfrm>
          <a:prstGeom prst="can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fr-FR" sz="1600" dirty="0"/>
              <a:t>Annuaires IRD</a:t>
            </a:r>
            <a:r>
              <a:rPr lang="fr-FR" sz="1600" b="0" dirty="0"/>
              <a:t> :</a:t>
            </a:r>
          </a:p>
          <a:p>
            <a:pPr algn="l">
              <a:buFontTx/>
              <a:buChar char="•"/>
            </a:pPr>
            <a:r>
              <a:rPr lang="fr-FR" sz="1600" b="0" dirty="0"/>
              <a:t> Unités</a:t>
            </a:r>
          </a:p>
          <a:p>
            <a:pPr algn="l">
              <a:buFontTx/>
              <a:buChar char="•"/>
            </a:pPr>
            <a:r>
              <a:rPr lang="fr-FR" sz="1600" b="0" dirty="0"/>
              <a:t> Chercheurs</a:t>
            </a:r>
          </a:p>
          <a:p>
            <a:pPr algn="l">
              <a:buFontTx/>
              <a:buChar char="•"/>
            </a:pPr>
            <a:r>
              <a:rPr lang="fr-FR" sz="1600" b="0" dirty="0"/>
              <a:t> Formes reconnues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843213" y="3500438"/>
            <a:ext cx="1441450" cy="13684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Périmètre IRD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284663" y="3500438"/>
            <a:ext cx="2232025" cy="13684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Périmètre non IRD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132138" y="3357563"/>
            <a:ext cx="30241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Lot mensuel : ensemble des UMR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042988" y="5516563"/>
            <a:ext cx="1584325" cy="1234757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5292725" y="5516563"/>
            <a:ext cx="1584325" cy="1152525"/>
          </a:xfrm>
          <a:prstGeom prst="can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0" dirty="0">
                <a:solidFill>
                  <a:schemeClr val="bg1"/>
                </a:solidFill>
              </a:rPr>
              <a:t>Base</a:t>
            </a:r>
            <a:br>
              <a:rPr lang="fr-FR" sz="1600" b="0" dirty="0">
                <a:solidFill>
                  <a:schemeClr val="bg1"/>
                </a:solidFill>
              </a:rPr>
            </a:br>
            <a:r>
              <a:rPr lang="fr-FR" sz="1600" b="0" dirty="0">
                <a:solidFill>
                  <a:schemeClr val="bg1"/>
                </a:solidFill>
              </a:rPr>
              <a:t>bibliométrique</a:t>
            </a:r>
          </a:p>
        </p:txBody>
      </p:sp>
      <p:cxnSp>
        <p:nvCxnSpPr>
          <p:cNvPr id="31" name="AutoShape 13"/>
          <p:cNvCxnSpPr>
            <a:cxnSpLocks noChangeShapeType="1"/>
            <a:stCxn id="26" idx="2"/>
            <a:endCxn id="29" idx="1"/>
          </p:cNvCxnSpPr>
          <p:nvPr/>
        </p:nvCxnSpPr>
        <p:spPr bwMode="auto">
          <a:xfrm flipH="1">
            <a:off x="1835151" y="4868863"/>
            <a:ext cx="1728787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32" name="AutoShape 14"/>
          <p:cNvCxnSpPr>
            <a:cxnSpLocks noChangeShapeType="1"/>
            <a:stCxn id="26" idx="2"/>
            <a:endCxn id="30" idx="1"/>
          </p:cNvCxnSpPr>
          <p:nvPr/>
        </p:nvCxnSpPr>
        <p:spPr bwMode="auto">
          <a:xfrm>
            <a:off x="3563938" y="4868863"/>
            <a:ext cx="2520950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3" name="AutoShape 15"/>
          <p:cNvCxnSpPr>
            <a:cxnSpLocks noChangeShapeType="1"/>
            <a:endCxn id="30" idx="1"/>
          </p:cNvCxnSpPr>
          <p:nvPr/>
        </p:nvCxnSpPr>
        <p:spPr bwMode="auto">
          <a:xfrm>
            <a:off x="5435600" y="4868863"/>
            <a:ext cx="649288" cy="647700"/>
          </a:xfrm>
          <a:prstGeom prst="straightConnector1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2" cstate="print"/>
          <a:srcRect l="16991" t="29756" r="13309" b="4776"/>
          <a:stretch>
            <a:fillRect/>
          </a:stretch>
        </p:blipFill>
        <p:spPr bwMode="auto">
          <a:xfrm>
            <a:off x="7508875" y="3141663"/>
            <a:ext cx="1441450" cy="20875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35" name="AutoShape 17"/>
          <p:cNvCxnSpPr>
            <a:cxnSpLocks noChangeShapeType="1"/>
            <a:stCxn id="27" idx="3"/>
          </p:cNvCxnSpPr>
          <p:nvPr/>
        </p:nvCxnSpPr>
        <p:spPr bwMode="auto">
          <a:xfrm>
            <a:off x="6516688" y="4184650"/>
            <a:ext cx="992187" cy="1588"/>
          </a:xfrm>
          <a:prstGeom prst="straightConnector1">
            <a:avLst/>
          </a:prstGeom>
          <a:noFill/>
          <a:ln w="9525" cap="rnd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 l="4299" t="43750" r="9718" b="10417"/>
          <a:stretch>
            <a:fillRect/>
          </a:stretch>
        </p:blipFill>
        <p:spPr bwMode="auto">
          <a:xfrm>
            <a:off x="1115615" y="5877272"/>
            <a:ext cx="14401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 txBox="1">
            <a:spLocks noGrp="1" noChangeArrowheads="1"/>
          </p:cNvSpPr>
          <p:nvPr/>
        </p:nvSpPr>
        <p:spPr bwMode="auto">
          <a:xfrm>
            <a:off x="7164388" y="6453188"/>
            <a:ext cx="19050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C786A33-4800-42D9-BC60-3D1424F3FB3B}" type="slidenum">
              <a:rPr lang="fr-FR" sz="1200" b="0">
                <a:solidFill>
                  <a:schemeClr val="tx1"/>
                </a:solidFill>
                <a:latin typeface="+mn-lt"/>
              </a:rPr>
              <a:pPr algn="r">
                <a:defRPr/>
              </a:pPr>
              <a:t>34</a:t>
            </a:fld>
            <a:endParaRPr lang="fr-FR" sz="12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813" name="Rectangle 4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fr-FR" smtClean="0">
                <a:effectLst/>
              </a:rPr>
              <a:t>Rapport annuel sue les publications</a:t>
            </a:r>
          </a:p>
        </p:txBody>
      </p:sp>
      <p:pic>
        <p:nvPicPr>
          <p:cNvPr id="37" name="Picture 18"/>
          <p:cNvPicPr>
            <a:picLocks noChangeAspect="1" noChangeArrowheads="1"/>
          </p:cNvPicPr>
          <p:nvPr/>
        </p:nvPicPr>
        <p:blipFill>
          <a:blip r:embed="rId4" cstate="print"/>
          <a:srcRect l="17352" t="26187" r="14093" b="4776"/>
          <a:stretch>
            <a:fillRect/>
          </a:stretch>
        </p:blipFill>
        <p:spPr bwMode="auto">
          <a:xfrm>
            <a:off x="2235200" y="1628800"/>
            <a:ext cx="5721350" cy="7993062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72816"/>
            <a:ext cx="5708650" cy="662146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4788024" y="3687415"/>
            <a:ext cx="319230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Lien</a:t>
            </a:r>
            <a:endParaRPr lang="fr-FR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pour l’IRD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Bilans de publications</a:t>
            </a:r>
          </a:p>
          <a:p>
            <a:pPr lvl="1"/>
            <a:r>
              <a:rPr lang="fr-FR" dirty="0" smtClean="0"/>
              <a:t>Contrat d’objectifs</a:t>
            </a:r>
          </a:p>
          <a:p>
            <a:pPr lvl="1">
              <a:buNone/>
            </a:pPr>
            <a:r>
              <a:rPr lang="fr-FR" sz="1800" dirty="0" smtClean="0">
                <a:hlinkClick r:id="rId2"/>
              </a:rPr>
              <a:t>http://www.documentation.ird.fr/intranet/tableau-contrat.php</a:t>
            </a:r>
            <a:endParaRPr lang="fr-FR" sz="1800" dirty="0" smtClean="0"/>
          </a:p>
          <a:p>
            <a:pPr lvl="1"/>
            <a:r>
              <a:rPr lang="fr-FR" dirty="0" smtClean="0"/>
              <a:t>Copublications Sud</a:t>
            </a:r>
          </a:p>
          <a:p>
            <a:pPr lvl="1">
              <a:buNone/>
            </a:pPr>
            <a:r>
              <a:rPr lang="fr-FR" sz="1800" dirty="0" smtClean="0">
                <a:hlinkClick r:id="rId3"/>
              </a:rPr>
              <a:t>http://www.documentation.ird.fr/intranet/tableau-copub-wos.php</a:t>
            </a:r>
            <a:endParaRPr lang="fr-FR" sz="1800" dirty="0" smtClean="0"/>
          </a:p>
          <a:p>
            <a:pPr lvl="1">
              <a:buNone/>
            </a:pPr>
            <a:endParaRPr lang="fr-FR" sz="1800" dirty="0" smtClean="0"/>
          </a:p>
          <a:p>
            <a:pPr lvl="1">
              <a:buNone/>
            </a:pPr>
            <a:endParaRPr lang="fr-FR" sz="1800" dirty="0" smtClean="0"/>
          </a:p>
          <a:p>
            <a:r>
              <a:rPr lang="fr-FR" dirty="0" smtClean="0"/>
              <a:t>Suivi par pays (géostratégie)</a:t>
            </a:r>
          </a:p>
          <a:p>
            <a:pPr lvl="1"/>
            <a:r>
              <a:rPr lang="fr-FR" dirty="0" smtClean="0"/>
              <a:t>Publications par pays</a:t>
            </a:r>
          </a:p>
          <a:p>
            <a:pPr lvl="1">
              <a:buNone/>
            </a:pPr>
            <a:r>
              <a:rPr lang="fr-FR" sz="1800" dirty="0" smtClean="0">
                <a:hlinkClick r:id="rId4"/>
              </a:rPr>
              <a:t>http://www.documentation.ird.fr/hor/repr:ECU/2000-2012</a:t>
            </a:r>
            <a:r>
              <a:rPr lang="fr-FR" sz="1800" dirty="0" smtClean="0"/>
              <a:t> </a:t>
            </a:r>
          </a:p>
          <a:p>
            <a:pPr lvl="1">
              <a:buNone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pour les chercheurs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URL pour la liste de publications de chaque chercheur</a:t>
            </a:r>
          </a:p>
          <a:p>
            <a:pPr lvl="1">
              <a:buNone/>
            </a:pPr>
            <a:r>
              <a:rPr lang="fr-FR" sz="2000" dirty="0" smtClean="0">
                <a:hlinkClick r:id="rId2"/>
              </a:rPr>
              <a:t>http://www.documentation.ird.fr/hor/cury,philippe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dirty="0" smtClean="0"/>
          </a:p>
          <a:p>
            <a:r>
              <a:rPr lang="fr-FR" dirty="0" smtClean="0"/>
              <a:t>Pour chaque nouvelle publication</a:t>
            </a:r>
          </a:p>
          <a:p>
            <a:pPr lvl="1"/>
            <a:r>
              <a:rPr lang="fr-FR" dirty="0" smtClean="0"/>
              <a:t>un message d’information</a:t>
            </a:r>
          </a:p>
          <a:p>
            <a:pPr lvl="1"/>
            <a:r>
              <a:rPr lang="fr-FR" dirty="0" smtClean="0"/>
              <a:t>un rappel de cette URL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Un lien sur cette liste dans le dossier d’évaluation, disponible pour les commissions d’évaluation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pour les unités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5040312"/>
          </a:xfrm>
        </p:spPr>
        <p:txBody>
          <a:bodyPr/>
          <a:lstStyle/>
          <a:p>
            <a:r>
              <a:rPr lang="fr-FR" dirty="0" smtClean="0"/>
              <a:t>Une URL pour la liste de publications de chaque unité</a:t>
            </a:r>
          </a:p>
          <a:p>
            <a:pPr lvl="1">
              <a:buNone/>
            </a:pPr>
            <a:r>
              <a:rPr lang="fr-FR" sz="2000" dirty="0" smtClean="0">
                <a:hlinkClick r:id="rId2"/>
              </a:rPr>
              <a:t>http://www.documentation.ird.fr/hor/unite:UR232</a:t>
            </a:r>
            <a:endParaRPr lang="fr-FR" sz="2000" dirty="0" smtClean="0"/>
          </a:p>
          <a:p>
            <a:pPr lvl="1">
              <a:buNone/>
            </a:pPr>
            <a:r>
              <a:rPr lang="fr-FR" sz="2000" dirty="0" smtClean="0">
                <a:hlinkClick r:id="rId3"/>
              </a:rPr>
              <a:t>http://www.documentation.ird.fr/hor/unite:UR151</a:t>
            </a:r>
            <a:r>
              <a:rPr lang="fr-FR" sz="2000" dirty="0" smtClean="0"/>
              <a:t> </a:t>
            </a:r>
          </a:p>
          <a:p>
            <a:r>
              <a:rPr lang="fr-FR" dirty="0" smtClean="0"/>
              <a:t>Un dispositif d’information et de vérification</a:t>
            </a:r>
          </a:p>
          <a:p>
            <a:pPr lvl="1"/>
            <a:r>
              <a:rPr lang="fr-FR" dirty="0" smtClean="0"/>
              <a:t>Envoi aux </a:t>
            </a:r>
            <a:r>
              <a:rPr lang="fr-FR" dirty="0" err="1" smtClean="0"/>
              <a:t>DUs</a:t>
            </a:r>
            <a:r>
              <a:rPr lang="fr-FR" dirty="0" smtClean="0"/>
              <a:t> après l’été</a:t>
            </a:r>
          </a:p>
          <a:p>
            <a:pPr lvl="1"/>
            <a:r>
              <a:rPr lang="fr-FR" dirty="0" smtClean="0"/>
              <a:t>Campagne annuelle pour les unités SHS</a:t>
            </a:r>
          </a:p>
          <a:p>
            <a:r>
              <a:rPr lang="fr-FR" dirty="0" smtClean="0"/>
              <a:t>Des outils pour constituer des listes (AERES, appels à projets, etc.)</a:t>
            </a:r>
          </a:p>
          <a:p>
            <a:pPr lvl="1"/>
            <a:r>
              <a:rPr lang="fr-FR" dirty="0" smtClean="0"/>
              <a:t>Export enrichi sous </a:t>
            </a:r>
            <a:r>
              <a:rPr lang="fr-FR" dirty="0" err="1" smtClean="0"/>
              <a:t>EndNote</a:t>
            </a:r>
            <a:r>
              <a:rPr lang="fr-FR" dirty="0" smtClean="0"/>
              <a:t>, </a:t>
            </a:r>
            <a:r>
              <a:rPr lang="fr-FR" dirty="0" err="1" smtClean="0"/>
              <a:t>Zotero</a:t>
            </a:r>
            <a:endParaRPr lang="fr-FR" dirty="0" smtClean="0"/>
          </a:p>
          <a:p>
            <a:pPr lvl="1"/>
            <a:r>
              <a:rPr lang="fr-FR" dirty="0" smtClean="0"/>
              <a:t>Aide de l’équipe IST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Comment</a:t>
            </a:r>
            <a:r>
              <a:rPr lang="fr-FR" baseline="0" dirty="0" smtClean="0"/>
              <a:t> pérenniser ?</a:t>
            </a:r>
            <a:br>
              <a:rPr lang="fr-FR" baseline="0" dirty="0" smtClean="0"/>
            </a:br>
            <a:r>
              <a:rPr lang="fr-FR" baseline="0" dirty="0" smtClean="0"/>
              <a:t>Comment mutualiser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Atouts de la base Horizon</a:t>
            </a:r>
          </a:p>
          <a:p>
            <a:r>
              <a:rPr lang="fr-FR" dirty="0" smtClean="0"/>
              <a:t>Obstacles et difficultés</a:t>
            </a:r>
          </a:p>
          <a:p>
            <a:r>
              <a:rPr lang="fr-FR" dirty="0" smtClean="0"/>
              <a:t>Perspectives ?</a:t>
            </a:r>
          </a:p>
          <a:p>
            <a:r>
              <a:rPr lang="fr-FR" dirty="0" smtClean="0"/>
              <a:t>Articulation avec HAL ?</a:t>
            </a:r>
          </a:p>
          <a:p>
            <a:r>
              <a:rPr lang="fr-FR" dirty="0" smtClean="0"/>
              <a:t>Articulation avec Conditor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marche bien    1/2    </a:t>
            </a:r>
            <a:r>
              <a:rPr lang="fr-FR" sz="4400" dirty="0" smtClean="0">
                <a:sym typeface="Wingdings" pitchFamily="2" charset="2"/>
              </a:rPr>
              <a:t>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Bonnes statistiques d’utilisation</a:t>
            </a:r>
          </a:p>
          <a:p>
            <a:pPr lvl="1"/>
            <a:r>
              <a:rPr lang="fr-FR" dirty="0" smtClean="0"/>
              <a:t>Conformes aux objectifs souhaités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Traitement des publications SHS (progrès)</a:t>
            </a:r>
          </a:p>
          <a:p>
            <a:pPr lvl="1"/>
            <a:r>
              <a:rPr lang="fr-FR" dirty="0" smtClean="0"/>
              <a:t>Campagne annuelle de vérification</a:t>
            </a:r>
          </a:p>
          <a:p>
            <a:pPr lvl="1"/>
            <a:r>
              <a:rPr lang="fr-FR" dirty="0" smtClean="0"/>
              <a:t>Intégration d’un référentiel de revues (AERES)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Bonne adhésion des chercheurs</a:t>
            </a:r>
          </a:p>
          <a:p>
            <a:pPr lvl="1"/>
            <a:r>
              <a:rPr lang="fr-FR" dirty="0" smtClean="0"/>
              <a:t>Meilleure réactivité pour les dépôts</a:t>
            </a:r>
          </a:p>
          <a:p>
            <a:pPr lvl="1"/>
            <a:r>
              <a:rPr lang="fr-FR" dirty="0" smtClean="0"/>
              <a:t>Interaction plus forte grâce aux messages et à la réactivité des collègues (corrections)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Horizon, une</a:t>
            </a:r>
            <a:r>
              <a:rPr lang="fr-FR" baseline="0" dirty="0" smtClean="0"/>
              <a:t> archive institutionnelle avant l’heure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L’IRD et son contexte spécifique</a:t>
            </a:r>
          </a:p>
          <a:p>
            <a:r>
              <a:rPr lang="fr-FR" dirty="0" smtClean="0"/>
              <a:t>60 ans de collecte des publications</a:t>
            </a:r>
          </a:p>
          <a:p>
            <a:r>
              <a:rPr lang="fr-FR" dirty="0" smtClean="0"/>
              <a:t>20 ans de numérisation des documents </a:t>
            </a:r>
          </a:p>
          <a:p>
            <a:r>
              <a:rPr lang="fr-FR" dirty="0" smtClean="0"/>
              <a:t>20 ans de promotion du libre accès</a:t>
            </a:r>
          </a:p>
          <a:p>
            <a:r>
              <a:rPr lang="fr-FR" dirty="0" smtClean="0"/>
              <a:t>8 ans d’articulation avec HAL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99" t="43750" r="9718" b="10417"/>
          <a:stretch>
            <a:fillRect/>
          </a:stretch>
        </p:blipFill>
        <p:spPr bwMode="auto">
          <a:xfrm>
            <a:off x="3563888" y="260648"/>
            <a:ext cx="2003208" cy="11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marche bien    2/2    </a:t>
            </a:r>
            <a:r>
              <a:rPr lang="fr-FR" sz="4400" dirty="0" smtClean="0">
                <a:sym typeface="Wingdings" pitchFamily="2" charset="2"/>
              </a:rPr>
              <a:t>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Intérêt grandissant de la direction</a:t>
            </a:r>
          </a:p>
          <a:p>
            <a:pPr lvl="1"/>
            <a:r>
              <a:rPr lang="fr-FR" dirty="0" smtClean="0"/>
              <a:t>Augmentation des demandes</a:t>
            </a:r>
          </a:p>
          <a:p>
            <a:pPr lvl="1"/>
            <a:r>
              <a:rPr lang="fr-FR" dirty="0" smtClean="0"/>
              <a:t>Approche géographique jugée très stratégique</a:t>
            </a:r>
          </a:p>
          <a:p>
            <a:pPr lvl="1"/>
            <a:r>
              <a:rPr lang="fr-FR" dirty="0" smtClean="0"/>
              <a:t>Travail en commun entrepris avec la DGD Sciences (disciplines, thématiques…)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Bonne motivation de l’équipe IST</a:t>
            </a:r>
          </a:p>
          <a:p>
            <a:pPr lvl="1"/>
            <a:r>
              <a:rPr lang="fr-FR" dirty="0" smtClean="0"/>
              <a:t>Respect des délais et de la charte</a:t>
            </a:r>
          </a:p>
          <a:p>
            <a:pPr lvl="1"/>
            <a:r>
              <a:rPr lang="fr-FR" dirty="0" smtClean="0"/>
              <a:t>Intérêt lié au traitement dans l’actualité</a:t>
            </a:r>
          </a:p>
          <a:p>
            <a:pPr lvl="1"/>
            <a:r>
              <a:rPr lang="fr-FR" dirty="0" smtClean="0"/>
              <a:t>Interaction enrichissante avec les chercheurs</a:t>
            </a:r>
          </a:p>
          <a:p>
            <a:pPr lvl="1"/>
            <a:r>
              <a:rPr lang="fr-FR" dirty="0" smtClean="0"/>
              <a:t>Meilleure reconnaissance par l’institution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</a:t>
            </a:r>
            <a:r>
              <a:rPr lang="fr-FR" baseline="0" dirty="0" smtClean="0"/>
              <a:t> et obstacles    1/2    </a:t>
            </a:r>
            <a:r>
              <a:rPr lang="fr-FR" sz="4400" baseline="0" dirty="0" smtClean="0">
                <a:sym typeface="Wingdings" pitchFamily="2" charset="2"/>
              </a:rPr>
              <a:t>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5040312"/>
          </a:xfrm>
        </p:spPr>
        <p:txBody>
          <a:bodyPr/>
          <a:lstStyle/>
          <a:p>
            <a:r>
              <a:rPr lang="fr-FR" dirty="0" smtClean="0"/>
              <a:t>Traitement des UMR</a:t>
            </a:r>
          </a:p>
          <a:p>
            <a:pPr lvl="1"/>
            <a:r>
              <a:rPr lang="fr-FR" dirty="0" smtClean="0"/>
              <a:t>Comment faire avec les autres tutelles ?</a:t>
            </a:r>
          </a:p>
          <a:p>
            <a:pPr lvl="1"/>
            <a:r>
              <a:rPr lang="fr-FR" dirty="0" smtClean="0"/>
              <a:t>Comment ne pas perdre en qualité ?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Quelques faiblesses de notre base</a:t>
            </a:r>
          </a:p>
          <a:p>
            <a:pPr lvl="1"/>
            <a:r>
              <a:rPr lang="fr-FR" dirty="0" smtClean="0"/>
              <a:t>Traitement incomplet des affiliations</a:t>
            </a:r>
          </a:p>
          <a:p>
            <a:pPr lvl="1"/>
            <a:r>
              <a:rPr lang="fr-FR" dirty="0" smtClean="0"/>
              <a:t>Un peu trop « fait maison »  </a:t>
            </a:r>
            <a:r>
              <a:rPr lang="fr-FR" dirty="0" smtClean="0">
                <a:sym typeface="Wingdings" pitchFamily="2" charset="2"/>
              </a:rPr>
              <a:t> ?   ?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Outils d’indexation lourds et </a:t>
            </a:r>
            <a:r>
              <a:rPr lang="fr-FR" dirty="0" err="1" smtClean="0">
                <a:sym typeface="Wingdings" pitchFamily="2" charset="2"/>
              </a:rPr>
              <a:t>viellissants</a:t>
            </a: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/>
          </a:p>
          <a:p>
            <a:r>
              <a:rPr lang="fr-FR" dirty="0" smtClean="0"/>
              <a:t>Difficulté à récupérer des versions diffusables en libre accès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</a:t>
            </a:r>
            <a:r>
              <a:rPr lang="fr-FR" baseline="0" dirty="0" smtClean="0"/>
              <a:t> et obstacles    2/2    </a:t>
            </a:r>
            <a:r>
              <a:rPr lang="fr-FR" sz="4400" baseline="0" dirty="0" smtClean="0">
                <a:sym typeface="Wingdings" pitchFamily="2" charset="2"/>
              </a:rPr>
              <a:t>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5040312"/>
          </a:xfrm>
        </p:spPr>
        <p:txBody>
          <a:bodyPr/>
          <a:lstStyle/>
          <a:p>
            <a:r>
              <a:rPr lang="fr-FR" dirty="0" smtClean="0"/>
              <a:t>Intérêt limité de certains</a:t>
            </a:r>
          </a:p>
          <a:p>
            <a:pPr lvl="1"/>
            <a:r>
              <a:rPr lang="fr-FR" dirty="0" smtClean="0"/>
              <a:t>« Pourquoi pas seulement le </a:t>
            </a:r>
            <a:r>
              <a:rPr lang="fr-FR" i="1" dirty="0" smtClean="0"/>
              <a:t>Web of Science </a:t>
            </a:r>
            <a:r>
              <a:rPr lang="fr-FR" dirty="0" smtClean="0"/>
              <a:t>? »</a:t>
            </a:r>
          </a:p>
          <a:p>
            <a:pPr lvl="1"/>
            <a:r>
              <a:rPr lang="fr-FR" dirty="0" smtClean="0"/>
              <a:t>« Je n’ai pas le temps de m’en occuper… »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PubMed</a:t>
            </a:r>
            <a:r>
              <a:rPr lang="fr-FR" dirty="0" smtClean="0"/>
              <a:t>, ça nous suffit ! »</a:t>
            </a:r>
          </a:p>
          <a:p>
            <a:pPr lvl="1"/>
            <a:r>
              <a:rPr lang="fr-FR" dirty="0" smtClean="0"/>
              <a:t>« Mon UMR demande de </a:t>
            </a:r>
            <a:r>
              <a:rPr lang="fr-FR" i="1" dirty="0" smtClean="0"/>
              <a:t>référencer</a:t>
            </a:r>
            <a:r>
              <a:rPr lang="fr-FR" dirty="0" smtClean="0"/>
              <a:t> dans HAL ! »</a:t>
            </a:r>
          </a:p>
          <a:p>
            <a:pPr lvl="1"/>
            <a:r>
              <a:rPr lang="fr-FR" dirty="0" smtClean="0"/>
              <a:t>« On préfère avoir notre système dans l’UMR ! »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Pression sur les ressources (RH et budget)</a:t>
            </a:r>
          </a:p>
          <a:p>
            <a:pPr lvl="1"/>
            <a:r>
              <a:rPr lang="fr-FR" dirty="0" smtClean="0"/>
              <a:t>Horizon : 4,1 ETP - Bibliométrie : 1,8 ETP</a:t>
            </a:r>
            <a:br>
              <a:rPr lang="fr-FR" dirty="0" smtClean="0"/>
            </a:br>
            <a:r>
              <a:rPr lang="fr-FR" dirty="0" smtClean="0"/>
              <a:t>(sur un total de 12,1 ETP)</a:t>
            </a:r>
          </a:p>
          <a:p>
            <a:pPr lvl="1"/>
            <a:r>
              <a:rPr lang="fr-FR" dirty="0" smtClean="0"/>
              <a:t>12% de baisse de budget…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aseline="0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Mutualisation dans le cadre de la BSN</a:t>
            </a:r>
          </a:p>
          <a:p>
            <a:r>
              <a:rPr lang="fr-FR" dirty="0" smtClean="0"/>
              <a:t>Projet Conditor de BSN 3 :</a:t>
            </a:r>
            <a:endParaRPr lang="fr-FR" dirty="0"/>
          </a:p>
          <a:p>
            <a:pPr lvl="1"/>
            <a:r>
              <a:rPr lang="fr-FR" dirty="0" smtClean="0"/>
              <a:t>Référentiel de la production scientifique française</a:t>
            </a:r>
          </a:p>
          <a:p>
            <a:pPr lvl="1"/>
            <a:r>
              <a:rPr lang="fr-FR" dirty="0" smtClean="0"/>
              <a:t>Enrichissement partagé des métadonnées</a:t>
            </a:r>
          </a:p>
          <a:p>
            <a:pPr lvl="1"/>
            <a:r>
              <a:rPr lang="fr-FR" dirty="0" smtClean="0"/>
              <a:t>Utilisation de référentiels communs</a:t>
            </a:r>
          </a:p>
          <a:p>
            <a:r>
              <a:rPr lang="fr-FR" dirty="0" smtClean="0"/>
              <a:t>Archive ouverte HAL</a:t>
            </a:r>
          </a:p>
          <a:p>
            <a:pPr lvl="1"/>
            <a:r>
              <a:rPr lang="fr-FR" dirty="0" smtClean="0"/>
              <a:t>Amélioration des procédures d’interopérabilité</a:t>
            </a:r>
          </a:p>
          <a:p>
            <a:pPr lvl="1"/>
            <a:r>
              <a:rPr lang="fr-FR" dirty="0" smtClean="0"/>
              <a:t>Dépôt (massif ?) des documents numérisés</a:t>
            </a:r>
          </a:p>
          <a:p>
            <a:pPr lvl="1"/>
            <a:r>
              <a:rPr lang="fr-FR" dirty="0" smtClean="0"/>
              <a:t>Archivage pérenne au travers de 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68760"/>
            <a:ext cx="9144000" cy="2880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endCxn id="6" idx="3"/>
          </p:cNvCxnSpPr>
          <p:nvPr/>
        </p:nvCxnSpPr>
        <p:spPr>
          <a:xfrm flipH="1" flipV="1">
            <a:off x="3159841" y="3853064"/>
            <a:ext cx="116015" cy="10881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7" idx="3"/>
          </p:cNvCxnSpPr>
          <p:nvPr/>
        </p:nvCxnSpPr>
        <p:spPr>
          <a:xfrm flipV="1">
            <a:off x="4283968" y="3853064"/>
            <a:ext cx="2116233" cy="10881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1" idx="1"/>
            <a:endCxn id="5" idx="3"/>
          </p:cNvCxnSpPr>
          <p:nvPr/>
        </p:nvCxnSpPr>
        <p:spPr>
          <a:xfrm flipH="1" flipV="1">
            <a:off x="5077054" y="2916960"/>
            <a:ext cx="1475166" cy="159216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</a:t>
            </a:r>
            <a:r>
              <a:rPr lang="fr-FR" baseline="0" dirty="0" smtClean="0"/>
              <a:t>nteractions avec </a:t>
            </a:r>
            <a:br>
              <a:rPr lang="fr-FR" baseline="0" dirty="0" smtClean="0"/>
            </a:br>
            <a:r>
              <a:rPr lang="fr-FR" baseline="0" dirty="0" smtClean="0"/>
              <a:t>les outils nationaux</a:t>
            </a:r>
            <a:endParaRPr lang="fr-FR" dirty="0"/>
          </a:p>
        </p:txBody>
      </p:sp>
      <p:sp>
        <p:nvSpPr>
          <p:cNvPr id="5" name="Cube 4"/>
          <p:cNvSpPr/>
          <p:nvPr/>
        </p:nvSpPr>
        <p:spPr>
          <a:xfrm>
            <a:off x="4067944" y="2060848"/>
            <a:ext cx="2232248" cy="85611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Référentiels</a:t>
            </a:r>
          </a:p>
          <a:p>
            <a:pPr algn="ctr"/>
            <a:r>
              <a:rPr lang="fr-FR" sz="2000" b="1" dirty="0" smtClean="0"/>
              <a:t>communs</a:t>
            </a:r>
            <a:endParaRPr lang="fr-FR" sz="2000" dirty="0"/>
          </a:p>
        </p:txBody>
      </p:sp>
      <p:sp>
        <p:nvSpPr>
          <p:cNvPr id="6" name="Cube 5"/>
          <p:cNvSpPr/>
          <p:nvPr/>
        </p:nvSpPr>
        <p:spPr>
          <a:xfrm>
            <a:off x="2195736" y="2636912"/>
            <a:ext cx="2232248" cy="1216152"/>
          </a:xfrm>
          <a:prstGeom prst="cub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HAL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Archive ouverte</a:t>
            </a:r>
            <a:br>
              <a:rPr lang="fr-FR" sz="2000" dirty="0" smtClean="0"/>
            </a:br>
            <a:r>
              <a:rPr lang="fr-FR" sz="2000" dirty="0" smtClean="0"/>
              <a:t>libre accès</a:t>
            </a:r>
            <a:endParaRPr lang="fr-FR" sz="2000" dirty="0"/>
          </a:p>
        </p:txBody>
      </p:sp>
      <p:sp>
        <p:nvSpPr>
          <p:cNvPr id="8" name="Organigramme : Disque magnétique 7"/>
          <p:cNvSpPr/>
          <p:nvPr/>
        </p:nvSpPr>
        <p:spPr>
          <a:xfrm>
            <a:off x="2915816" y="4869160"/>
            <a:ext cx="1728192" cy="158417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Horizon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IRD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484784"/>
            <a:ext cx="1380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Niveau</a:t>
            </a:r>
            <a:b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mutualisé</a:t>
            </a:r>
            <a:b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(BSN ?)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509120"/>
            <a:ext cx="1837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Niveau</a:t>
            </a:r>
            <a:b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institutionnel</a:t>
            </a:r>
            <a:b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ou spécifique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Organigramme : Disque magnétique 10"/>
          <p:cNvSpPr/>
          <p:nvPr/>
        </p:nvSpPr>
        <p:spPr>
          <a:xfrm>
            <a:off x="5796136" y="4509120"/>
            <a:ext cx="1512168" cy="1368152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dirty="0" smtClean="0"/>
              <a:t>Archive</a:t>
            </a:r>
            <a:br>
              <a:rPr lang="fr-FR" sz="2000" dirty="0" smtClean="0"/>
            </a:br>
            <a:r>
              <a:rPr lang="fr-FR" sz="2000" dirty="0" smtClean="0"/>
              <a:t>xxx</a:t>
            </a:r>
            <a:endParaRPr lang="fr-FR" sz="2000" dirty="0"/>
          </a:p>
        </p:txBody>
      </p:sp>
      <p:cxnSp>
        <p:nvCxnSpPr>
          <p:cNvPr id="19" name="Connecteur droit 18"/>
          <p:cNvCxnSpPr>
            <a:stCxn id="13" idx="1"/>
          </p:cNvCxnSpPr>
          <p:nvPr/>
        </p:nvCxnSpPr>
        <p:spPr>
          <a:xfrm flipH="1" flipV="1">
            <a:off x="5292080" y="2924944"/>
            <a:ext cx="2340260" cy="223224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Disque magnétique 12"/>
          <p:cNvSpPr/>
          <p:nvPr/>
        </p:nvSpPr>
        <p:spPr>
          <a:xfrm>
            <a:off x="6876256" y="5157192"/>
            <a:ext cx="1512168" cy="1368152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dirty="0" smtClean="0"/>
              <a:t>Archive</a:t>
            </a:r>
          </a:p>
          <a:p>
            <a:pPr algn="ctr"/>
            <a:r>
              <a:rPr lang="fr-FR" sz="2000" dirty="0" err="1" smtClean="0"/>
              <a:t>yyy</a:t>
            </a:r>
            <a:endParaRPr lang="fr-FR" sz="2000" dirty="0"/>
          </a:p>
        </p:txBody>
      </p:sp>
      <p:cxnSp>
        <p:nvCxnSpPr>
          <p:cNvPr id="15" name="Connecteur droit 14"/>
          <p:cNvCxnSpPr>
            <a:stCxn id="8" idx="1"/>
          </p:cNvCxnSpPr>
          <p:nvPr/>
        </p:nvCxnSpPr>
        <p:spPr>
          <a:xfrm flipV="1">
            <a:off x="3779912" y="2924944"/>
            <a:ext cx="1008112" cy="19442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ube 6"/>
          <p:cNvSpPr/>
          <p:nvPr/>
        </p:nvSpPr>
        <p:spPr>
          <a:xfrm>
            <a:off x="5436096" y="2636912"/>
            <a:ext cx="2232248" cy="1216152"/>
          </a:xfrm>
          <a:prstGeom prst="cub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Conditor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métadonnées</a:t>
            </a:r>
            <a:br>
              <a:rPr lang="fr-FR" dirty="0" smtClean="0"/>
            </a:br>
            <a:r>
              <a:rPr lang="fr-FR" dirty="0" smtClean="0"/>
              <a:t>enrichies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lang="fr-FR" baseline="0" dirty="0" smtClean="0"/>
              <a:t>lusieurs manières de procéder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Mutualisation (nécessaire)</a:t>
            </a:r>
          </a:p>
          <a:p>
            <a:r>
              <a:rPr lang="fr-FR" dirty="0" smtClean="0"/>
              <a:t>Délégation de certaines fonctions</a:t>
            </a:r>
          </a:p>
          <a:p>
            <a:pPr lvl="1"/>
            <a:r>
              <a:rPr lang="fr-FR" dirty="0" smtClean="0"/>
              <a:t>Exemple : HAL pour les documents en LA</a:t>
            </a:r>
            <a:endParaRPr lang="fr-FR" dirty="0"/>
          </a:p>
          <a:p>
            <a:r>
              <a:rPr lang="fr-FR" dirty="0" smtClean="0"/>
              <a:t>Partage des tâches récurrentes</a:t>
            </a:r>
          </a:p>
          <a:p>
            <a:pPr lvl="1"/>
            <a:r>
              <a:rPr lang="fr-FR" dirty="0" smtClean="0"/>
              <a:t>Exemple : répartition des UMR entre partenaires</a:t>
            </a:r>
          </a:p>
          <a:p>
            <a:r>
              <a:rPr lang="fr-FR" sz="2400" dirty="0" smtClean="0"/>
              <a:t>Outils innovants (par ex. pour les référentiels)</a:t>
            </a:r>
          </a:p>
          <a:p>
            <a:pPr lvl="1"/>
            <a:r>
              <a:rPr lang="fr-FR" sz="2000" dirty="0" smtClean="0"/>
              <a:t>Outils d’</a:t>
            </a:r>
            <a:r>
              <a:rPr lang="fr-FR" sz="2000" dirty="0" err="1" smtClean="0"/>
              <a:t>intéropérabilité</a:t>
            </a:r>
            <a:endParaRPr lang="fr-FR" sz="2000" dirty="0" smtClean="0"/>
          </a:p>
          <a:p>
            <a:pPr lvl="1"/>
            <a:r>
              <a:rPr lang="fr-FR" sz="2000" dirty="0" smtClean="0"/>
              <a:t>Web de données</a:t>
            </a:r>
          </a:p>
          <a:p>
            <a:pPr lvl="1"/>
            <a:r>
              <a:rPr lang="fr-FR" sz="2000" dirty="0" smtClean="0"/>
              <a:t>Recopie des données ou réutilisation directe…</a:t>
            </a:r>
          </a:p>
          <a:p>
            <a:pPr lvl="1"/>
            <a:r>
              <a:rPr lang="fr-FR" sz="20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L’Institut</a:t>
            </a:r>
            <a:r>
              <a:rPr lang="fr-FR" baseline="0" dirty="0" smtClean="0"/>
              <a:t> de Recherche</a:t>
            </a:r>
            <a:br>
              <a:rPr lang="fr-FR" baseline="0" dirty="0" smtClean="0"/>
            </a:br>
            <a:r>
              <a:rPr lang="fr-FR" baseline="0" dirty="0" smtClean="0"/>
              <a:t>pour le 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un EPST avec environ 800 chercheurs et 2000 agents au total</a:t>
            </a:r>
          </a:p>
          <a:p>
            <a:r>
              <a:rPr lang="fr-FR" dirty="0" smtClean="0"/>
              <a:t>Les recherches se font en partenariat avec des chercheurs des pays du Sud</a:t>
            </a:r>
          </a:p>
          <a:p>
            <a:r>
              <a:rPr lang="fr-FR" dirty="0" smtClean="0"/>
              <a:t>Les thématiques de recherche sont liées aux besoins des pays du Sud</a:t>
            </a:r>
          </a:p>
          <a:p>
            <a:pPr lvl="1"/>
            <a:r>
              <a:rPr lang="fr-FR" dirty="0" smtClean="0"/>
              <a:t>environnement</a:t>
            </a:r>
          </a:p>
          <a:p>
            <a:pPr lvl="1"/>
            <a:r>
              <a:rPr lang="fr-FR" dirty="0" smtClean="0"/>
              <a:t>ressources</a:t>
            </a:r>
          </a:p>
          <a:p>
            <a:pPr lvl="1"/>
            <a:r>
              <a:rPr lang="fr-FR" dirty="0" smtClean="0"/>
              <a:t>santé</a:t>
            </a:r>
          </a:p>
          <a:p>
            <a:pPr lvl="1"/>
            <a:r>
              <a:rPr lang="fr-FR" dirty="0" smtClean="0"/>
              <a:t>société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L’IRD dans le Monde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305"/>
            <a:ext cx="8229600" cy="504031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453188"/>
            <a:ext cx="1905000" cy="333375"/>
          </a:xfrm>
        </p:spPr>
        <p:txBody>
          <a:bodyPr/>
          <a:lstStyle/>
          <a:p>
            <a:pPr>
              <a:defRPr/>
            </a:pPr>
            <a:fld id="{2D96756C-D993-4E7F-8570-66FBD3AF4A80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5" name="Picture 4" descr="Echap pour fermer l'image. Utiliser les flèches pour parcourir les autres images."/>
          <p:cNvPicPr>
            <a:picLocks noChangeAspect="1" noChangeArrowheads="1"/>
          </p:cNvPicPr>
          <p:nvPr/>
        </p:nvPicPr>
        <p:blipFill>
          <a:blip r:embed="rId2" cstate="print"/>
          <a:srcRect r="5247" b="15234"/>
          <a:stretch>
            <a:fillRect/>
          </a:stretch>
        </p:blipFill>
        <p:spPr bwMode="auto">
          <a:xfrm>
            <a:off x="-1" y="1268760"/>
            <a:ext cx="9144001" cy="54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23528" y="1268760"/>
            <a:ext cx="482453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7740352" y="1899363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101210" y="3219072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6516216" y="1916832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8101013" y="5445026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2339975" y="4437112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2052538" y="5085184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3276674" y="4077072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3708722" y="4437112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996754" y="4149080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4211960" y="3933056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5148882" y="5301208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0" y="5229200"/>
            <a:ext cx="503238" cy="503237"/>
          </a:xfrm>
          <a:custGeom>
            <a:avLst/>
            <a:gdLst>
              <a:gd name="T0" fmla="*/ 159 w 21600"/>
              <a:gd name="T1" fmla="*/ 0 h 21600"/>
              <a:gd name="T2" fmla="*/ 46 w 21600"/>
              <a:gd name="T3" fmla="*/ 46 h 21600"/>
              <a:gd name="T4" fmla="*/ 0 w 21600"/>
              <a:gd name="T5" fmla="*/ 159 h 21600"/>
              <a:gd name="T6" fmla="*/ 46 w 21600"/>
              <a:gd name="T7" fmla="*/ 271 h 21600"/>
              <a:gd name="T8" fmla="*/ 159 w 21600"/>
              <a:gd name="T9" fmla="*/ 317 h 21600"/>
              <a:gd name="T10" fmla="*/ 271 w 21600"/>
              <a:gd name="T11" fmla="*/ 271 h 21600"/>
              <a:gd name="T12" fmla="*/ 317 w 21600"/>
              <a:gd name="T13" fmla="*/ 159 h 21600"/>
              <a:gd name="T14" fmla="*/ 271 w 21600"/>
              <a:gd name="T15" fmla="*/ 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34 w 21600"/>
              <a:gd name="T25" fmla="*/ 3134 h 21600"/>
              <a:gd name="T26" fmla="*/ 18466 w 21600"/>
              <a:gd name="T27" fmla="*/ 184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fonds documentaire IRD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Collecte systématique des publications des chercheurs depuis 60 ans</a:t>
            </a:r>
          </a:p>
          <a:p>
            <a:pPr lvl="1"/>
            <a:r>
              <a:rPr lang="fr-FR" dirty="0" smtClean="0"/>
              <a:t>FDO, fonds documentaire </a:t>
            </a:r>
            <a:r>
              <a:rPr lang="fr-FR" dirty="0" err="1" smtClean="0"/>
              <a:t>Orstom</a:t>
            </a:r>
            <a:r>
              <a:rPr lang="fr-FR" dirty="0" smtClean="0"/>
              <a:t> (papier)</a:t>
            </a:r>
          </a:p>
          <a:p>
            <a:pPr lvl="1"/>
            <a:r>
              <a:rPr lang="fr-FR" dirty="0" smtClean="0"/>
              <a:t>1990 : informatisation dans la base </a:t>
            </a:r>
            <a:r>
              <a:rPr lang="fr-FR" b="1" dirty="0" smtClean="0"/>
              <a:t>Horizon</a:t>
            </a:r>
          </a:p>
          <a:p>
            <a:pPr lvl="1"/>
            <a:r>
              <a:rPr lang="fr-FR" dirty="0" smtClean="0"/>
              <a:t>1998 : FDI, fonds documentaire IRD</a:t>
            </a:r>
          </a:p>
          <a:p>
            <a:endParaRPr lang="fr-FR" dirty="0"/>
          </a:p>
          <a:p>
            <a:r>
              <a:rPr lang="fr-FR" dirty="0" smtClean="0"/>
              <a:t>Forte incitation au dépôt des publications (papier puis numérique)</a:t>
            </a:r>
          </a:p>
          <a:p>
            <a:pPr lvl="1"/>
            <a:r>
              <a:rPr lang="fr-FR" dirty="0" smtClean="0"/>
              <a:t>bien acceptée par les chercheurs…</a:t>
            </a:r>
          </a:p>
          <a:p>
            <a:pPr lvl="1"/>
            <a:r>
              <a:rPr lang="fr-FR" dirty="0" smtClean="0"/>
              <a:t>… mais pas toujours suffisante !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de numérisation</a:t>
            </a:r>
            <a:br>
              <a:rPr lang="fr-FR" dirty="0" smtClean="0"/>
            </a:br>
            <a:r>
              <a:rPr lang="fr-FR" dirty="0" smtClean="0"/>
              <a:t>et de libre</a:t>
            </a:r>
            <a:r>
              <a:rPr lang="fr-FR" baseline="0" dirty="0" smtClean="0"/>
              <a:t> accès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Politique novatrice de l’IRD en 1995 :</a:t>
            </a:r>
          </a:p>
          <a:p>
            <a:pPr lvl="1"/>
            <a:r>
              <a:rPr lang="fr-FR" dirty="0" smtClean="0"/>
              <a:t>numérisation massive des documents</a:t>
            </a:r>
          </a:p>
          <a:p>
            <a:pPr lvl="1"/>
            <a:r>
              <a:rPr lang="fr-FR" dirty="0" smtClean="0"/>
              <a:t>mise en ligne sur le Web </a:t>
            </a:r>
            <a:r>
              <a:rPr lang="fr-FR" b="1" dirty="0" smtClean="0">
                <a:solidFill>
                  <a:schemeClr val="accent2"/>
                </a:solidFill>
              </a:rPr>
              <a:t>en libre accès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Horizon pleins textes</a:t>
            </a:r>
          </a:p>
          <a:p>
            <a:pPr marL="914400" lvl="1" indent="-457200">
              <a:buNone/>
            </a:pPr>
            <a:r>
              <a:rPr lang="fr-FR" dirty="0" smtClean="0">
                <a:hlinkClick r:id="rId2"/>
              </a:rPr>
              <a:t>www.documentation.ird.fr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Principaux objectifs :</a:t>
            </a:r>
          </a:p>
          <a:p>
            <a:pPr lvl="1"/>
            <a:r>
              <a:rPr lang="fr-FR" dirty="0" smtClean="0"/>
              <a:t>valorisation des résultats de recherche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restitution aux partenaires des pays du Sud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299" t="43750" r="9718" b="10417"/>
          <a:stretch>
            <a:fillRect/>
          </a:stretch>
        </p:blipFill>
        <p:spPr bwMode="auto">
          <a:xfrm>
            <a:off x="6732240" y="3407356"/>
            <a:ext cx="2003208" cy="11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Horizon 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5040312"/>
          </a:xfrm>
        </p:spPr>
        <p:txBody>
          <a:bodyPr/>
          <a:lstStyle/>
          <a:p>
            <a:r>
              <a:rPr lang="fr-FR" dirty="0" smtClean="0"/>
              <a:t>C’est la mémoire scientifique de l’institut depuis plus de 60 ans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86 000 documents collectés</a:t>
            </a:r>
          </a:p>
          <a:p>
            <a:pPr lvl="2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articles, ouvrages, chapitres, colloques, diplômes,</a:t>
            </a:r>
            <a:br>
              <a:rPr lang="fr-FR" dirty="0" smtClean="0"/>
            </a:br>
            <a:r>
              <a:rPr lang="fr-FR" dirty="0" smtClean="0"/>
              <a:t>littérature grise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50 000 documents PDF en libre accès</a:t>
            </a:r>
          </a:p>
          <a:p>
            <a:pPr lvl="2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numérisés depuis l’original papier</a:t>
            </a:r>
          </a:p>
          <a:p>
            <a:pPr lvl="2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nativement numériques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8 000 fichiers PDF éditeurs depuis 2005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</a:pPr>
            <a:endParaRPr lang="fr-FR" dirty="0" smtClean="0"/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fr-FR" dirty="0" smtClean="0"/>
              <a:t>3 300 nouveaux documents chaque année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DC_ird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modele_DC_ird</Template>
  <TotalTime>2964</TotalTime>
  <Words>1623</Words>
  <Application>Microsoft Office PowerPoint</Application>
  <PresentationFormat>Affichage à l'écran (4:3)</PresentationFormat>
  <Paragraphs>428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modele_DC_ird</vt:lpstr>
      <vt:lpstr> Horizon l’archive institutionnelle de l’IRD</vt:lpstr>
      <vt:lpstr>Introduction</vt:lpstr>
      <vt:lpstr>Plan de la présentation</vt:lpstr>
      <vt:lpstr>Horizon, une archive institutionnelle avant l’heure</vt:lpstr>
      <vt:lpstr>L’Institut de Recherche pour le Développement</vt:lpstr>
      <vt:lpstr>L’IRD dans le Monde</vt:lpstr>
      <vt:lpstr>Le fonds documentaire IRD</vt:lpstr>
      <vt:lpstr>Politique de numérisation et de libre accès</vt:lpstr>
      <vt:lpstr>Horizon aujourd’hui</vt:lpstr>
      <vt:lpstr>Présentation PowerPoint</vt:lpstr>
      <vt:lpstr>Présentation PowerPoint</vt:lpstr>
      <vt:lpstr>Le portail HAL-IRD en 2007</vt:lpstr>
      <vt:lpstr>Présentation PowerPoint</vt:lpstr>
      <vt:lpstr>Interactions Horizon  HAL</vt:lpstr>
      <vt:lpstr>3 catégories de  documents numériques</vt:lpstr>
      <vt:lpstr>Quel suivi des publications à l’IRD ?</vt:lpstr>
      <vt:lpstr>Charte du dépôt des publications (décembre 2007)</vt:lpstr>
      <vt:lpstr>Dispositif de collecte</vt:lpstr>
      <vt:lpstr>Veille sur le Web of Science</vt:lpstr>
      <vt:lpstr>Les besoins de l’IRD</vt:lpstr>
      <vt:lpstr>Finalités de l’archive institutionnelle IRD</vt:lpstr>
      <vt:lpstr>Finalités de l’archive institutionnelle IRD</vt:lpstr>
      <vt:lpstr>Finalités de l’archive institutionnelle IRD</vt:lpstr>
      <vt:lpstr>Finalités de l’archive institutionnelle IRD</vt:lpstr>
      <vt:lpstr>Finalités de l’archive institutionnelle IRD</vt:lpstr>
      <vt:lpstr>Horizon au service de l’institut</vt:lpstr>
      <vt:lpstr>Organisation de l’archive institutionnelle</vt:lpstr>
      <vt:lpstr>Les usages de l’archive institutionnelle</vt:lpstr>
      <vt:lpstr>Pour la communauté scientifique au Sud comme au Nord</vt:lpstr>
      <vt:lpstr>Statistiques de consultation (moyennes mensuelles)</vt:lpstr>
      <vt:lpstr>Origine des téléchargements</vt:lpstr>
      <vt:lpstr>Pour la direction générale, les tutelles, les instances</vt:lpstr>
      <vt:lpstr>Bulletin mensuel de veille</vt:lpstr>
      <vt:lpstr>Rapport annuel sue les publications</vt:lpstr>
      <vt:lpstr>Outils pour l’IRD</vt:lpstr>
      <vt:lpstr>Outils pour les chercheurs</vt:lpstr>
      <vt:lpstr>Outils pour les unités</vt:lpstr>
      <vt:lpstr>Comment pérenniser ? Comment mutualiser ?</vt:lpstr>
      <vt:lpstr>Ce qui marche bien    1/2    </vt:lpstr>
      <vt:lpstr>Ce qui marche bien    2/2    </vt:lpstr>
      <vt:lpstr>Difficultés et obstacles    1/2    </vt:lpstr>
      <vt:lpstr>Difficultés et obstacles    2/2    </vt:lpstr>
      <vt:lpstr>Perspectives</vt:lpstr>
      <vt:lpstr>Interactions avec  les outils nationaux</vt:lpstr>
      <vt:lpstr>Plusieurs manières de procéder</vt:lpstr>
    </vt:vector>
  </TitlesOfParts>
  <Company>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l’archive institutionnelle de l’IRD</dc:title>
  <dc:creator>cavet</dc:creator>
  <cp:lastModifiedBy>sgranger1</cp:lastModifiedBy>
  <cp:revision>144</cp:revision>
  <dcterms:created xsi:type="dcterms:W3CDTF">2014-05-31T09:47:14Z</dcterms:created>
  <dcterms:modified xsi:type="dcterms:W3CDTF">2014-06-12T11:46:12Z</dcterms:modified>
</cp:coreProperties>
</file>